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</p:sldIdLst>
  <p:sldSz cx="12192000" cy="6858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1pPr>
    <a:lvl2pPr marL="0" marR="0" indent="4572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2pPr>
    <a:lvl3pPr marL="0" marR="0" indent="9144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3pPr>
    <a:lvl4pPr marL="0" marR="0" indent="13716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4pPr>
    <a:lvl5pPr marL="0" marR="0" indent="18288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5pPr>
    <a:lvl6pPr marL="0" marR="0" indent="22860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6pPr>
    <a:lvl7pPr marL="0" marR="0" indent="27432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7pPr>
    <a:lvl8pPr marL="0" marR="0" indent="32004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8pPr>
    <a:lvl9pPr marL="0" marR="0" indent="36576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DD4EA"/>
          </a:solidFill>
        </a:fill>
      </a:tcStyle>
    </a:wholeTbl>
    <a:band2H>
      <a:tcTxStyle b="def" i="def"/>
      <a:tcStyle>
        <a:tcBdr/>
        <a:fill>
          <a:solidFill>
            <a:srgbClr val="E8EBF5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E0E0E0"/>
          </a:solidFill>
        </a:fill>
      </a:tcStyle>
    </a:wholeTbl>
    <a:band2H>
      <a:tcTxStyle b="def" i="def"/>
      <a:tcStyle>
        <a:tcBdr/>
        <a:fill>
          <a:solidFill>
            <a:srgbClr val="F0F0F0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4E2CE"/>
          </a:solidFill>
        </a:fill>
      </a:tcStyle>
    </a:wholeTbl>
    <a:band2H>
      <a:tcTxStyle b="def" i="def"/>
      <a:tcStyle>
        <a:tcBdr/>
        <a:fill>
          <a:solidFill>
            <a:srgbClr val="EBF1E8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 b="def" i="def"/>
      <a:tcStyle>
        <a:tcBdr/>
        <a:fill>
          <a:solidFill>
            <a:srgbClr val="E6E6E6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Comments="1"/>
</file>

<file path=ppt/_rels/presentation.xml.rels><?xml version="1.0" encoding="UTF-8"?>
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/Relationships>
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Shape 91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92" name="Shape 92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latinLnBrk="0">
      <a:defRPr sz="1200">
        <a:latin typeface="+mj-lt"/>
        <a:ea typeface="+mj-ea"/>
        <a:cs typeface="+mj-cs"/>
        <a:sym typeface="Calibri"/>
      </a:defRPr>
    </a:lvl1pPr>
    <a:lvl2pPr indent="228600" latinLnBrk="0">
      <a:defRPr sz="1200">
        <a:latin typeface="+mj-lt"/>
        <a:ea typeface="+mj-ea"/>
        <a:cs typeface="+mj-cs"/>
        <a:sym typeface="Calibri"/>
      </a:defRPr>
    </a:lvl2pPr>
    <a:lvl3pPr indent="457200" latinLnBrk="0">
      <a:defRPr sz="1200">
        <a:latin typeface="+mj-lt"/>
        <a:ea typeface="+mj-ea"/>
        <a:cs typeface="+mj-cs"/>
        <a:sym typeface="Calibri"/>
      </a:defRPr>
    </a:lvl3pPr>
    <a:lvl4pPr indent="685800" latinLnBrk="0">
      <a:defRPr sz="1200">
        <a:latin typeface="+mj-lt"/>
        <a:ea typeface="+mj-ea"/>
        <a:cs typeface="+mj-cs"/>
        <a:sym typeface="Calibri"/>
      </a:defRPr>
    </a:lvl4pPr>
    <a:lvl5pPr indent="914400" latinLnBrk="0">
      <a:defRPr sz="1200">
        <a:latin typeface="+mj-lt"/>
        <a:ea typeface="+mj-ea"/>
        <a:cs typeface="+mj-cs"/>
        <a:sym typeface="Calibri"/>
      </a:defRPr>
    </a:lvl5pPr>
    <a:lvl6pPr indent="1143000" latinLnBrk="0">
      <a:defRPr sz="1200">
        <a:latin typeface="+mj-lt"/>
        <a:ea typeface="+mj-ea"/>
        <a:cs typeface="+mj-cs"/>
        <a:sym typeface="Calibri"/>
      </a:defRPr>
    </a:lvl6pPr>
    <a:lvl7pPr indent="1371600" latinLnBrk="0">
      <a:defRPr sz="1200">
        <a:latin typeface="+mj-lt"/>
        <a:ea typeface="+mj-ea"/>
        <a:cs typeface="+mj-cs"/>
        <a:sym typeface="Calibri"/>
      </a:defRPr>
    </a:lvl7pPr>
    <a:lvl8pPr indent="1600200" latinLnBrk="0">
      <a:defRPr sz="1200">
        <a:latin typeface="+mj-lt"/>
        <a:ea typeface="+mj-ea"/>
        <a:cs typeface="+mj-cs"/>
        <a:sym typeface="Calibri"/>
      </a:defRPr>
    </a:lvl8pPr>
    <a:lvl9pPr indent="1828800" latinLnBrk="0">
      <a:defRPr sz="1200">
        <a:latin typeface="+mj-lt"/>
        <a:ea typeface="+mj-ea"/>
        <a:cs typeface="+mj-cs"/>
        <a:sym typeface="Calibri"/>
      </a:defRPr>
    </a:lvl9pPr>
  </p:notesStyle>
</p:notesMaster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itle" showMasterSp="1" showMasterPhAnim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/>
          <p:nvPr>
            <p:ph type="title"/>
          </p:nvPr>
        </p:nvSpPr>
        <p:spPr>
          <a:xfrm>
            <a:off x="1524000" y="1122362"/>
            <a:ext cx="9144000" cy="2387601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pPr/>
            <a:r>
              <a:t>Title Text</a:t>
            </a:r>
          </a:p>
        </p:txBody>
      </p:sp>
      <p:sp>
        <p:nvSpPr>
          <p:cNvPr id="12" name="Body Level One…"/>
          <p:cNvSpPr txBox="1"/>
          <p:nvPr>
            <p:ph type="body" sz="quarter" idx="1"/>
          </p:nvPr>
        </p:nvSpPr>
        <p:spPr>
          <a:xfrm>
            <a:off x="1524000" y="3602037"/>
            <a:ext cx="9144000" cy="1655763"/>
          </a:xfrm>
          <a:prstGeom prst="rect">
            <a:avLst/>
          </a:prstGeom>
        </p:spPr>
        <p:txBody>
          <a:bodyPr/>
          <a:lstStyle>
            <a:lvl1pPr marL="0" indent="0" algn="ctr">
              <a:buSzTx/>
              <a:buFontTx/>
              <a:buNone/>
              <a:defRPr sz="2400"/>
            </a:lvl1pPr>
            <a:lvl2pPr marL="0" indent="457200" algn="ctr">
              <a:buSzTx/>
              <a:buFontTx/>
              <a:buNone/>
              <a:defRPr sz="2400"/>
            </a:lvl2pPr>
            <a:lvl3pPr marL="0" indent="914400" algn="ctr">
              <a:buSzTx/>
              <a:buFontTx/>
              <a:buNone/>
              <a:defRPr sz="2400"/>
            </a:lvl3pPr>
            <a:lvl4pPr marL="0" indent="1371600" algn="ctr">
              <a:buSzTx/>
              <a:buFontTx/>
              <a:buNone/>
              <a:defRPr sz="2400"/>
            </a:lvl4pPr>
            <a:lvl5pPr marL="0" indent="1828800" algn="ctr">
              <a:buSzTx/>
              <a:buFontTx/>
              <a:buNone/>
              <a:defRPr sz="24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21" name="Body Level One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2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Text"/>
          <p:cNvSpPr txBox="1"/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pPr/>
            <a:r>
              <a:t>Title Text</a:t>
            </a:r>
          </a:p>
        </p:txBody>
      </p:sp>
      <p:sp>
        <p:nvSpPr>
          <p:cNvPr id="30" name="Body Level One…"/>
          <p:cNvSpPr txBox="1"/>
          <p:nvPr>
            <p:ph type="body" sz="quarter" idx="1"/>
          </p:nvPr>
        </p:nvSpPr>
        <p:spPr>
          <a:xfrm>
            <a:off x="831850" y="4589462"/>
            <a:ext cx="10515600" cy="1500188"/>
          </a:xfrm>
          <a:prstGeom prst="rect">
            <a:avLst/>
          </a:prstGeom>
        </p:spPr>
        <p:txBody>
          <a:bodyPr/>
          <a:lstStyle>
            <a:lvl1pPr marL="0" indent="0">
              <a:buSzTx/>
              <a:buFontTx/>
              <a:buNone/>
              <a:defRPr sz="2400">
                <a:solidFill>
                  <a:srgbClr val="888888"/>
                </a:solidFill>
              </a:defRPr>
            </a:lvl1pPr>
            <a:lvl2pPr marL="0" indent="457200">
              <a:buSzTx/>
              <a:buFontTx/>
              <a:buNone/>
              <a:defRPr sz="2400">
                <a:solidFill>
                  <a:srgbClr val="888888"/>
                </a:solidFill>
              </a:defRPr>
            </a:lvl2pPr>
            <a:lvl3pPr marL="0" indent="914400">
              <a:buSzTx/>
              <a:buFontTx/>
              <a:buNone/>
              <a:defRPr sz="2400">
                <a:solidFill>
                  <a:srgbClr val="888888"/>
                </a:solidFill>
              </a:defRPr>
            </a:lvl3pPr>
            <a:lvl4pPr marL="0" indent="1371600">
              <a:buSzTx/>
              <a:buFontTx/>
              <a:buNone/>
              <a:defRPr sz="2400">
                <a:solidFill>
                  <a:srgbClr val="888888"/>
                </a:solidFill>
              </a:defRPr>
            </a:lvl4pPr>
            <a:lvl5pPr marL="0" indent="1828800">
              <a:buSzTx/>
              <a:buFontTx/>
              <a:buNone/>
              <a:defRPr sz="2400">
                <a:solidFill>
                  <a:srgbClr val="888888"/>
                </a:solidFill>
              </a:defRPr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31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39" name="Body Level One…"/>
          <p:cNvSpPr txBox="1"/>
          <p:nvPr>
            <p:ph type="body"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0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Title Text"/>
          <p:cNvSpPr txBox="1"/>
          <p:nvPr>
            <p:ph type="title"/>
          </p:nvPr>
        </p:nvSpPr>
        <p:spPr>
          <a:xfrm>
            <a:off x="839787" y="365125"/>
            <a:ext cx="10515601" cy="1325563"/>
          </a:xfrm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48" name="Body Level One…"/>
          <p:cNvSpPr txBox="1"/>
          <p:nvPr>
            <p:ph type="body" sz="quarter" idx="1"/>
          </p:nvPr>
        </p:nvSpPr>
        <p:spPr>
          <a:xfrm>
            <a:off x="839787" y="1681163"/>
            <a:ext cx="5157789" cy="823913"/>
          </a:xfrm>
          <a:prstGeom prst="rect">
            <a:avLst/>
          </a:prstGeom>
        </p:spPr>
        <p:txBody>
          <a:bodyPr anchor="b"/>
          <a:lstStyle>
            <a:lvl1pPr marL="0" indent="0">
              <a:buSzTx/>
              <a:buFontTx/>
              <a:buNone/>
              <a:defRPr b="1" sz="2400">
                <a:latin typeface="+mn-lt"/>
                <a:ea typeface="+mn-ea"/>
                <a:cs typeface="+mn-cs"/>
                <a:sym typeface="Helvetica"/>
              </a:defRPr>
            </a:lvl1pPr>
            <a:lvl2pPr marL="0" indent="457200">
              <a:buSzTx/>
              <a:buFontTx/>
              <a:buNone/>
              <a:defRPr b="1" sz="2400">
                <a:latin typeface="+mn-lt"/>
                <a:ea typeface="+mn-ea"/>
                <a:cs typeface="+mn-cs"/>
                <a:sym typeface="Helvetica"/>
              </a:defRPr>
            </a:lvl2pPr>
            <a:lvl3pPr marL="0" indent="914400">
              <a:buSzTx/>
              <a:buFontTx/>
              <a:buNone/>
              <a:defRPr b="1" sz="2400">
                <a:latin typeface="+mn-lt"/>
                <a:ea typeface="+mn-ea"/>
                <a:cs typeface="+mn-cs"/>
                <a:sym typeface="Helvetica"/>
              </a:defRPr>
            </a:lvl3pPr>
            <a:lvl4pPr marL="0" indent="1371600">
              <a:buSzTx/>
              <a:buFontTx/>
              <a:buNone/>
              <a:defRPr b="1" sz="2400">
                <a:latin typeface="+mn-lt"/>
                <a:ea typeface="+mn-ea"/>
                <a:cs typeface="+mn-cs"/>
                <a:sym typeface="Helvetica"/>
              </a:defRPr>
            </a:lvl4pPr>
            <a:lvl5pPr marL="0" indent="1828800">
              <a:buSzTx/>
              <a:buFontTx/>
              <a:buNone/>
              <a:defRPr b="1" sz="2400">
                <a:latin typeface="+mn-lt"/>
                <a:ea typeface="+mn-ea"/>
                <a:cs typeface="+mn-cs"/>
                <a:sym typeface="Helvetica"/>
              </a:defRPr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9" name="Text Placeholder 4"/>
          <p:cNvSpPr/>
          <p:nvPr>
            <p:ph type="body" sz="quarter" idx="13"/>
          </p:nvPr>
        </p:nvSpPr>
        <p:spPr>
          <a:xfrm>
            <a:off x="6172200" y="1681163"/>
            <a:ext cx="5183188" cy="823913"/>
          </a:xfrm>
          <a:prstGeom prst="rect">
            <a:avLst/>
          </a:prstGeom>
        </p:spPr>
        <p:txBody>
          <a:bodyPr anchor="b"/>
          <a:lstStyle/>
          <a:p>
            <a:pPr marL="0" indent="0">
              <a:buSzTx/>
              <a:buFontTx/>
              <a:buNone/>
              <a:defRPr b="1" sz="2400">
                <a:latin typeface="+mn-lt"/>
                <a:ea typeface="+mn-ea"/>
                <a:cs typeface="+mn-cs"/>
                <a:sym typeface="Helvetica"/>
              </a:defRPr>
            </a:pPr>
          </a:p>
        </p:txBody>
      </p:sp>
      <p:sp>
        <p:nvSpPr>
          <p:cNvPr id="50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58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Title Text"/>
          <p:cNvSpPr txBox="1"/>
          <p:nvPr>
            <p:ph type="title"/>
          </p:nvPr>
        </p:nvSpPr>
        <p:spPr>
          <a:xfrm>
            <a:off x="839787" y="457200"/>
            <a:ext cx="3932239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pPr/>
            <a:r>
              <a:t>Title Text</a:t>
            </a:r>
          </a:p>
        </p:txBody>
      </p:sp>
      <p:sp>
        <p:nvSpPr>
          <p:cNvPr id="73" name="Body Level One…"/>
          <p:cNvSpPr txBox="1"/>
          <p:nvPr>
            <p:ph type="body" sz="half" idx="1"/>
          </p:nvPr>
        </p:nvSpPr>
        <p:spPr>
          <a:xfrm>
            <a:off x="5183187" y="987425"/>
            <a:ext cx="6172201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 marL="718457" indent="-261257">
              <a:defRPr sz="3200"/>
            </a:lvl2pPr>
            <a:lvl3pPr marL="1219200" indent="-304800">
              <a:defRPr sz="3200"/>
            </a:lvl3pPr>
            <a:lvl4pPr marL="1737360" indent="-365760">
              <a:defRPr sz="3200"/>
            </a:lvl4pPr>
            <a:lvl5pPr marL="2194560" indent="-365760">
              <a:defRPr sz="32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4" name="Text Placeholder 3"/>
          <p:cNvSpPr/>
          <p:nvPr>
            <p:ph type="body" sz="quarter" idx="13"/>
          </p:nvPr>
        </p:nvSpPr>
        <p:spPr>
          <a:xfrm>
            <a:off x="839787" y="2057400"/>
            <a:ext cx="3932239" cy="3811588"/>
          </a:xfrm>
          <a:prstGeom prst="rect">
            <a:avLst/>
          </a:prstGeom>
        </p:spPr>
        <p:txBody>
          <a:bodyPr/>
          <a:lstStyle/>
          <a:p>
            <a:pPr marL="0" indent="0">
              <a:buSzTx/>
              <a:buFontTx/>
              <a:buNone/>
              <a:defRPr sz="1600"/>
            </a:pPr>
          </a:p>
        </p:txBody>
      </p:sp>
      <p:sp>
        <p:nvSpPr>
          <p:cNvPr id="75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Title Text"/>
          <p:cNvSpPr txBox="1"/>
          <p:nvPr>
            <p:ph type="title"/>
          </p:nvPr>
        </p:nvSpPr>
        <p:spPr>
          <a:xfrm>
            <a:off x="839787" y="457200"/>
            <a:ext cx="3932239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pPr/>
            <a:r>
              <a:t>Title Text</a:t>
            </a:r>
          </a:p>
        </p:txBody>
      </p:sp>
      <p:sp>
        <p:nvSpPr>
          <p:cNvPr id="83" name="Picture Placeholder 2"/>
          <p:cNvSpPr/>
          <p:nvPr>
            <p:ph type="pic" sz="half" idx="13"/>
          </p:nvPr>
        </p:nvSpPr>
        <p:spPr>
          <a:xfrm>
            <a:off x="5183187" y="987425"/>
            <a:ext cx="6172201" cy="4873625"/>
          </a:xfrm>
          <a:prstGeom prst="rect">
            <a:avLst/>
          </a:prstGeom>
        </p:spPr>
        <p:txBody>
          <a:bodyPr lIns="91439" rIns="91439">
            <a:noAutofit/>
          </a:bodyPr>
          <a:lstStyle/>
          <a:p>
            <a:pPr/>
          </a:p>
        </p:txBody>
      </p:sp>
      <p:sp>
        <p:nvSpPr>
          <p:cNvPr id="84" name="Body Level One…"/>
          <p:cNvSpPr txBox="1"/>
          <p:nvPr>
            <p:ph type="body" sz="quarter" idx="1"/>
          </p:nvPr>
        </p:nvSpPr>
        <p:spPr>
          <a:xfrm>
            <a:off x="839787" y="2057400"/>
            <a:ext cx="3932239" cy="3811588"/>
          </a:xfrm>
          <a:prstGeom prst="rect">
            <a:avLst/>
          </a:prstGeom>
        </p:spPr>
        <p:txBody>
          <a:bodyPr/>
          <a:lstStyle>
            <a:lvl1pPr marL="0" indent="0">
              <a:buSzTx/>
              <a:buFontTx/>
              <a:buNone/>
              <a:defRPr sz="1600"/>
            </a:lvl1pPr>
            <a:lvl2pPr marL="0" indent="457200">
              <a:buSzTx/>
              <a:buFontTx/>
              <a:buNone/>
              <a:defRPr sz="1600"/>
            </a:lvl2pPr>
            <a:lvl3pPr marL="0" indent="914400">
              <a:buSzTx/>
              <a:buFontTx/>
              <a:buNone/>
              <a:defRPr sz="1600"/>
            </a:lvl3pPr>
            <a:lvl4pPr marL="0" indent="1371600">
              <a:buSzTx/>
              <a:buFontTx/>
              <a:buNone/>
              <a:defRPr sz="1600"/>
            </a:lvl4pPr>
            <a:lvl5pPr marL="0" indent="1828800">
              <a:buSzTx/>
              <a:buFontTx/>
              <a:buNone/>
              <a:defRPr sz="16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85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ctr">
            <a:normAutofit fontScale="100000" lnSpcReduction="0"/>
          </a:bodyPr>
          <a:lstStyle/>
          <a:p>
            <a:pPr/>
            <a:r>
              <a:t>Title Text</a:t>
            </a:r>
          </a:p>
        </p:txBody>
      </p:sp>
      <p:sp>
        <p:nvSpPr>
          <p:cNvPr id="3" name="Body Level One…"/>
          <p:cNvSpPr txBox="1"/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normAutofit fontScale="100000" lnSpcReduction="0"/>
          </a:bodyPr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/>
          <p:nvPr>
            <p:ph type="sldNum" sz="quarter" idx="2"/>
          </p:nvPr>
        </p:nvSpPr>
        <p:spPr>
          <a:xfrm>
            <a:off x="11080144" y="6404292"/>
            <a:ext cx="273657" cy="269241"/>
          </a:xfrm>
          <a:prstGeom prst="rect">
            <a:avLst/>
          </a:prstGeom>
          <a:ln w="12700">
            <a:miter lim="400000"/>
          </a:ln>
        </p:spPr>
        <p:txBody>
          <a:bodyPr wrap="none" lIns="45719" rIns="45719" anchor="ctr">
            <a:spAutoFit/>
          </a:bodyPr>
          <a:lstStyle>
            <a:lvl1pPr algn="r">
              <a:defRPr sz="1200">
                <a:solidFill>
                  <a:srgbClr val="888888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</p:sldLayoutIdLst>
  <p:transition xmlns:p14="http://schemas.microsoft.com/office/powerpoint/2010/main" spd="med" advClick="1"/>
  <p:txStyles>
    <p:titleStyle>
      <a:lvl1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1pPr>
      <a:lvl2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2pPr>
      <a:lvl3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3pPr>
      <a:lvl4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4pPr>
      <a:lvl5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5pPr>
      <a:lvl6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6pPr>
      <a:lvl7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7pPr>
      <a:lvl8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8pPr>
      <a:lvl9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9pPr>
    </p:titleStyle>
    <p:bodyStyle>
      <a:lvl1pPr marL="228600" marR="0" indent="-228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2800" u="none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1pPr>
      <a:lvl2pPr marL="723900" marR="0" indent="-2667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2800" u="none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2pPr>
      <a:lvl3pPr marL="1234439" marR="0" indent="-320039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2800" u="none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3pPr>
      <a:lvl4pPr marL="17272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2800" u="none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4pPr>
      <a:lvl5pPr marL="21844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2800" u="none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5pPr>
      <a:lvl6pPr marL="26416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2800" u="none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6pPr>
      <a:lvl7pPr marL="30988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2800" u="none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7pPr>
      <a:lvl8pPr marL="35560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2800" u="none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8pPr>
      <a:lvl9pPr marL="40132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2800" u="none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9pPr>
    </p:bodyStyle>
    <p:otherStyle>
      <a:lvl1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1pPr>
      <a:lvl2pPr marL="0" marR="0" indent="4572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2pPr>
      <a:lvl3pPr marL="0" marR="0" indent="9144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3pPr>
      <a:lvl4pPr marL="0" marR="0" indent="13716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4pPr>
      <a:lvl5pPr marL="0" marR="0" indent="18288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5pPr>
      <a:lvl6pPr marL="0" marR="0" indent="22860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6pPr>
      <a:lvl7pPr marL="0" marR="0" indent="27432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7pPr>
      <a:lvl8pPr marL="0" marR="0" indent="32004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8pPr>
      <a:lvl9pPr marL="0" marR="0" indent="36576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Title 1"/>
          <p:cNvSpPr txBox="1"/>
          <p:nvPr>
            <p:ph type="ctr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Managing Successful Change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Title 1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>
            <a:lvl1pPr algn="ctr"/>
          </a:lstStyle>
          <a:p>
            <a:pPr/>
            <a:r>
              <a:t>The Change Process</a:t>
            </a:r>
          </a:p>
        </p:txBody>
      </p:sp>
      <p:grpSp>
        <p:nvGrpSpPr>
          <p:cNvPr id="124" name="Content Placeholder 3"/>
          <p:cNvGrpSpPr/>
          <p:nvPr/>
        </p:nvGrpSpPr>
        <p:grpSpPr>
          <a:xfrm>
            <a:off x="841151" y="3665877"/>
            <a:ext cx="10509696" cy="670832"/>
            <a:chOff x="0" y="0"/>
            <a:chExt cx="10509694" cy="670831"/>
          </a:xfrm>
        </p:grpSpPr>
        <p:grpSp>
          <p:nvGrpSpPr>
            <p:cNvPr id="99" name="Group"/>
            <p:cNvGrpSpPr/>
            <p:nvPr/>
          </p:nvGrpSpPr>
          <p:grpSpPr>
            <a:xfrm>
              <a:off x="0" y="0"/>
              <a:ext cx="1118053" cy="670832"/>
              <a:chOff x="0" y="0"/>
              <a:chExt cx="1118052" cy="670831"/>
            </a:xfrm>
          </p:grpSpPr>
          <p:sp>
            <p:nvSpPr>
              <p:cNvPr id="97" name="Rounded Rectangle"/>
              <p:cNvSpPr/>
              <p:nvPr/>
            </p:nvSpPr>
            <p:spPr>
              <a:xfrm>
                <a:off x="0" y="0"/>
                <a:ext cx="1118053" cy="670832"/>
              </a:xfrm>
              <a:prstGeom prst="roundRect">
                <a:avLst>
                  <a:gd name="adj" fmla="val 10000"/>
                </a:avLst>
              </a:prstGeom>
              <a:solidFill>
                <a:schemeClr val="accent1"/>
              </a:solidFill>
              <a:ln w="12700" cap="flat">
                <a:solidFill>
                  <a:srgbClr val="FFFFFF"/>
                </a:solidFill>
                <a:prstDash val="solid"/>
                <a:miter lim="8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 defTabSz="711200">
                  <a:lnSpc>
                    <a:spcPct val="90000"/>
                  </a:lnSpc>
                  <a:spcBef>
                    <a:spcPts val="1100"/>
                  </a:spcBef>
                  <a:defRPr sz="2800">
                    <a:solidFill>
                      <a:srgbClr val="FFFFFF"/>
                    </a:solidFill>
                  </a:defRPr>
                </a:pPr>
              </a:p>
            </p:txBody>
          </p:sp>
          <p:sp>
            <p:nvSpPr>
              <p:cNvPr id="98" name="Awareness"/>
              <p:cNvSpPr txBox="1"/>
              <p:nvPr/>
            </p:nvSpPr>
            <p:spPr>
              <a:xfrm>
                <a:off x="19647" y="45220"/>
                <a:ext cx="1078757" cy="580391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square" lIns="60960" tIns="60960" rIns="60960" bIns="60960" numCol="1" anchor="ctr">
                <a:spAutoFit/>
              </a:bodyPr>
              <a:lstStyle>
                <a:lvl1pPr algn="ctr" defTabSz="711200">
                  <a:lnSpc>
                    <a:spcPct val="90000"/>
                  </a:lnSpc>
                  <a:spcBef>
                    <a:spcPts val="600"/>
                  </a:spcBef>
                  <a:defRPr sz="1600">
                    <a:solidFill>
                      <a:srgbClr val="FFFFFF"/>
                    </a:solidFill>
                  </a:defRPr>
                </a:lvl1pPr>
              </a:lstStyle>
              <a:p>
                <a:pPr/>
                <a:r>
                  <a:t>Awareness</a:t>
                </a:r>
              </a:p>
            </p:txBody>
          </p:sp>
        </p:grpSp>
        <p:sp>
          <p:nvSpPr>
            <p:cNvPr id="100" name="Arrow"/>
            <p:cNvSpPr/>
            <p:nvPr/>
          </p:nvSpPr>
          <p:spPr>
            <a:xfrm>
              <a:off x="1229858" y="196776"/>
              <a:ext cx="237028" cy="277278"/>
            </a:xfrm>
            <a:prstGeom prst="rightArrow">
              <a:avLst>
                <a:gd name="adj1" fmla="val 60000"/>
                <a:gd name="adj2" fmla="val 50000"/>
              </a:avLst>
            </a:prstGeom>
            <a:solidFill>
              <a:srgbClr val="AEBADE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 defTabSz="488950">
                <a:lnSpc>
                  <a:spcPct val="90000"/>
                </a:lnSpc>
                <a:spcBef>
                  <a:spcPts val="1100"/>
                </a:spcBef>
                <a:defRPr sz="1100">
                  <a:solidFill>
                    <a:srgbClr val="FFFFFF"/>
                  </a:solidFill>
                </a:defRPr>
              </a:pPr>
            </a:p>
          </p:txBody>
        </p:sp>
        <p:grpSp>
          <p:nvGrpSpPr>
            <p:cNvPr id="103" name="Group"/>
            <p:cNvGrpSpPr/>
            <p:nvPr/>
          </p:nvGrpSpPr>
          <p:grpSpPr>
            <a:xfrm>
              <a:off x="1565273" y="0"/>
              <a:ext cx="1118053" cy="670832"/>
              <a:chOff x="0" y="0"/>
              <a:chExt cx="1118052" cy="670831"/>
            </a:xfrm>
          </p:grpSpPr>
          <p:sp>
            <p:nvSpPr>
              <p:cNvPr id="101" name="Rounded Rectangle"/>
              <p:cNvSpPr/>
              <p:nvPr/>
            </p:nvSpPr>
            <p:spPr>
              <a:xfrm>
                <a:off x="0" y="0"/>
                <a:ext cx="1118053" cy="670832"/>
              </a:xfrm>
              <a:prstGeom prst="roundRect">
                <a:avLst>
                  <a:gd name="adj" fmla="val 10000"/>
                </a:avLst>
              </a:prstGeom>
              <a:solidFill>
                <a:schemeClr val="accent1"/>
              </a:solidFill>
              <a:ln w="12700" cap="flat">
                <a:solidFill>
                  <a:srgbClr val="FFFFFF"/>
                </a:solidFill>
                <a:prstDash val="solid"/>
                <a:miter lim="8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 defTabSz="711200">
                  <a:lnSpc>
                    <a:spcPct val="90000"/>
                  </a:lnSpc>
                  <a:spcBef>
                    <a:spcPts val="1100"/>
                  </a:spcBef>
                  <a:defRPr sz="2800">
                    <a:solidFill>
                      <a:srgbClr val="FFFFFF"/>
                    </a:solidFill>
                  </a:defRPr>
                </a:pPr>
              </a:p>
            </p:txBody>
          </p:sp>
          <p:sp>
            <p:nvSpPr>
              <p:cNvPr id="102" name="Buy In"/>
              <p:cNvSpPr txBox="1"/>
              <p:nvPr/>
            </p:nvSpPr>
            <p:spPr>
              <a:xfrm>
                <a:off x="19648" y="153805"/>
                <a:ext cx="1078756" cy="363221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square" lIns="60960" tIns="60960" rIns="60960" bIns="60960" numCol="1" anchor="ctr">
                <a:spAutoFit/>
              </a:bodyPr>
              <a:lstStyle>
                <a:lvl1pPr algn="ctr" defTabSz="711200">
                  <a:lnSpc>
                    <a:spcPct val="90000"/>
                  </a:lnSpc>
                  <a:spcBef>
                    <a:spcPts val="600"/>
                  </a:spcBef>
                  <a:defRPr sz="1600">
                    <a:solidFill>
                      <a:srgbClr val="FFFFFF"/>
                    </a:solidFill>
                  </a:defRPr>
                </a:lvl1pPr>
              </a:lstStyle>
              <a:p>
                <a:pPr/>
                <a:r>
                  <a:t>Buy In</a:t>
                </a:r>
              </a:p>
            </p:txBody>
          </p:sp>
        </p:grpSp>
        <p:sp>
          <p:nvSpPr>
            <p:cNvPr id="104" name="Arrow"/>
            <p:cNvSpPr/>
            <p:nvPr/>
          </p:nvSpPr>
          <p:spPr>
            <a:xfrm>
              <a:off x="2795132" y="196776"/>
              <a:ext cx="237028" cy="277278"/>
            </a:xfrm>
            <a:prstGeom prst="rightArrow">
              <a:avLst>
                <a:gd name="adj1" fmla="val 60000"/>
                <a:gd name="adj2" fmla="val 50000"/>
              </a:avLst>
            </a:prstGeom>
            <a:solidFill>
              <a:srgbClr val="AEBADE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 defTabSz="488950">
                <a:lnSpc>
                  <a:spcPct val="90000"/>
                </a:lnSpc>
                <a:spcBef>
                  <a:spcPts val="1100"/>
                </a:spcBef>
                <a:defRPr sz="1100">
                  <a:solidFill>
                    <a:srgbClr val="FFFFFF"/>
                  </a:solidFill>
                </a:defRPr>
              </a:pPr>
            </a:p>
          </p:txBody>
        </p:sp>
        <p:grpSp>
          <p:nvGrpSpPr>
            <p:cNvPr id="107" name="Group"/>
            <p:cNvGrpSpPr/>
            <p:nvPr/>
          </p:nvGrpSpPr>
          <p:grpSpPr>
            <a:xfrm>
              <a:off x="3130547" y="0"/>
              <a:ext cx="1118053" cy="670832"/>
              <a:chOff x="0" y="0"/>
              <a:chExt cx="1118052" cy="670831"/>
            </a:xfrm>
          </p:grpSpPr>
          <p:sp>
            <p:nvSpPr>
              <p:cNvPr id="105" name="Rounded Rectangle"/>
              <p:cNvSpPr/>
              <p:nvPr/>
            </p:nvSpPr>
            <p:spPr>
              <a:xfrm>
                <a:off x="0" y="0"/>
                <a:ext cx="1118053" cy="670832"/>
              </a:xfrm>
              <a:prstGeom prst="roundRect">
                <a:avLst>
                  <a:gd name="adj" fmla="val 10000"/>
                </a:avLst>
              </a:prstGeom>
              <a:solidFill>
                <a:schemeClr val="accent1"/>
              </a:solidFill>
              <a:ln w="12700" cap="flat">
                <a:solidFill>
                  <a:srgbClr val="FFFFFF"/>
                </a:solidFill>
                <a:prstDash val="solid"/>
                <a:miter lim="8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 defTabSz="711200">
                  <a:lnSpc>
                    <a:spcPct val="90000"/>
                  </a:lnSpc>
                  <a:spcBef>
                    <a:spcPts val="1100"/>
                  </a:spcBef>
                  <a:defRPr sz="2800">
                    <a:solidFill>
                      <a:srgbClr val="FFFFFF"/>
                    </a:solidFill>
                  </a:defRPr>
                </a:pPr>
              </a:p>
            </p:txBody>
          </p:sp>
          <p:sp>
            <p:nvSpPr>
              <p:cNvPr id="106" name="Skills"/>
              <p:cNvSpPr txBox="1"/>
              <p:nvPr/>
            </p:nvSpPr>
            <p:spPr>
              <a:xfrm>
                <a:off x="19648" y="153805"/>
                <a:ext cx="1078756" cy="363221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square" lIns="60960" tIns="60960" rIns="60960" bIns="60960" numCol="1" anchor="ctr">
                <a:spAutoFit/>
              </a:bodyPr>
              <a:lstStyle>
                <a:lvl1pPr algn="ctr" defTabSz="711200">
                  <a:lnSpc>
                    <a:spcPct val="90000"/>
                  </a:lnSpc>
                  <a:spcBef>
                    <a:spcPts val="600"/>
                  </a:spcBef>
                  <a:defRPr sz="1600">
                    <a:solidFill>
                      <a:srgbClr val="FFFFFF"/>
                    </a:solidFill>
                  </a:defRPr>
                </a:lvl1pPr>
              </a:lstStyle>
              <a:p>
                <a:pPr/>
                <a:r>
                  <a:t>Skills</a:t>
                </a:r>
              </a:p>
            </p:txBody>
          </p:sp>
        </p:grpSp>
        <p:sp>
          <p:nvSpPr>
            <p:cNvPr id="108" name="Arrow"/>
            <p:cNvSpPr/>
            <p:nvPr/>
          </p:nvSpPr>
          <p:spPr>
            <a:xfrm>
              <a:off x="4360404" y="196776"/>
              <a:ext cx="237028" cy="277278"/>
            </a:xfrm>
            <a:prstGeom prst="rightArrow">
              <a:avLst>
                <a:gd name="adj1" fmla="val 60000"/>
                <a:gd name="adj2" fmla="val 50000"/>
              </a:avLst>
            </a:prstGeom>
            <a:solidFill>
              <a:srgbClr val="AEBADE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 defTabSz="488950">
                <a:lnSpc>
                  <a:spcPct val="90000"/>
                </a:lnSpc>
                <a:spcBef>
                  <a:spcPts val="1100"/>
                </a:spcBef>
                <a:defRPr sz="1100">
                  <a:solidFill>
                    <a:srgbClr val="FFFFFF"/>
                  </a:solidFill>
                </a:defRPr>
              </a:pPr>
            </a:p>
          </p:txBody>
        </p:sp>
        <p:grpSp>
          <p:nvGrpSpPr>
            <p:cNvPr id="111" name="Group"/>
            <p:cNvGrpSpPr/>
            <p:nvPr/>
          </p:nvGrpSpPr>
          <p:grpSpPr>
            <a:xfrm>
              <a:off x="4695820" y="0"/>
              <a:ext cx="1118053" cy="670832"/>
              <a:chOff x="0" y="0"/>
              <a:chExt cx="1118052" cy="670831"/>
            </a:xfrm>
          </p:grpSpPr>
          <p:sp>
            <p:nvSpPr>
              <p:cNvPr id="109" name="Rounded Rectangle"/>
              <p:cNvSpPr/>
              <p:nvPr/>
            </p:nvSpPr>
            <p:spPr>
              <a:xfrm>
                <a:off x="0" y="0"/>
                <a:ext cx="1118053" cy="670832"/>
              </a:xfrm>
              <a:prstGeom prst="roundRect">
                <a:avLst>
                  <a:gd name="adj" fmla="val 10000"/>
                </a:avLst>
              </a:prstGeom>
              <a:solidFill>
                <a:schemeClr val="accent1"/>
              </a:solidFill>
              <a:ln w="12700" cap="flat">
                <a:solidFill>
                  <a:srgbClr val="FFFFFF"/>
                </a:solidFill>
                <a:prstDash val="solid"/>
                <a:miter lim="8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 defTabSz="711200">
                  <a:lnSpc>
                    <a:spcPct val="90000"/>
                  </a:lnSpc>
                  <a:spcBef>
                    <a:spcPts val="1100"/>
                  </a:spcBef>
                  <a:defRPr sz="2800">
                    <a:solidFill>
                      <a:srgbClr val="FFFFFF"/>
                    </a:solidFill>
                  </a:defRPr>
                </a:pPr>
              </a:p>
            </p:txBody>
          </p:sp>
          <p:sp>
            <p:nvSpPr>
              <p:cNvPr id="110" name="Desire"/>
              <p:cNvSpPr txBox="1"/>
              <p:nvPr/>
            </p:nvSpPr>
            <p:spPr>
              <a:xfrm>
                <a:off x="19648" y="153805"/>
                <a:ext cx="1078756" cy="363221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square" lIns="60960" tIns="60960" rIns="60960" bIns="60960" numCol="1" anchor="ctr">
                <a:spAutoFit/>
              </a:bodyPr>
              <a:lstStyle>
                <a:lvl1pPr algn="ctr" defTabSz="711200">
                  <a:lnSpc>
                    <a:spcPct val="90000"/>
                  </a:lnSpc>
                  <a:spcBef>
                    <a:spcPts val="600"/>
                  </a:spcBef>
                  <a:defRPr sz="1600">
                    <a:solidFill>
                      <a:srgbClr val="FFFFFF"/>
                    </a:solidFill>
                  </a:defRPr>
                </a:lvl1pPr>
              </a:lstStyle>
              <a:p>
                <a:pPr/>
                <a:r>
                  <a:t>Desire</a:t>
                </a:r>
              </a:p>
            </p:txBody>
          </p:sp>
        </p:grpSp>
        <p:sp>
          <p:nvSpPr>
            <p:cNvPr id="112" name="Arrow"/>
            <p:cNvSpPr/>
            <p:nvPr/>
          </p:nvSpPr>
          <p:spPr>
            <a:xfrm>
              <a:off x="5925679" y="196776"/>
              <a:ext cx="237028" cy="277278"/>
            </a:xfrm>
            <a:prstGeom prst="rightArrow">
              <a:avLst>
                <a:gd name="adj1" fmla="val 60000"/>
                <a:gd name="adj2" fmla="val 50000"/>
              </a:avLst>
            </a:prstGeom>
            <a:solidFill>
              <a:srgbClr val="AEBADE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 defTabSz="488950">
                <a:lnSpc>
                  <a:spcPct val="90000"/>
                </a:lnSpc>
                <a:spcBef>
                  <a:spcPts val="1100"/>
                </a:spcBef>
                <a:defRPr sz="1100">
                  <a:solidFill>
                    <a:srgbClr val="FFFFFF"/>
                  </a:solidFill>
                </a:defRPr>
              </a:pPr>
            </a:p>
          </p:txBody>
        </p:sp>
        <p:grpSp>
          <p:nvGrpSpPr>
            <p:cNvPr id="115" name="Group"/>
            <p:cNvGrpSpPr/>
            <p:nvPr/>
          </p:nvGrpSpPr>
          <p:grpSpPr>
            <a:xfrm>
              <a:off x="6261095" y="0"/>
              <a:ext cx="1118053" cy="670832"/>
              <a:chOff x="0" y="0"/>
              <a:chExt cx="1118052" cy="670831"/>
            </a:xfrm>
          </p:grpSpPr>
          <p:sp>
            <p:nvSpPr>
              <p:cNvPr id="113" name="Rounded Rectangle"/>
              <p:cNvSpPr/>
              <p:nvPr/>
            </p:nvSpPr>
            <p:spPr>
              <a:xfrm>
                <a:off x="0" y="0"/>
                <a:ext cx="1118053" cy="670832"/>
              </a:xfrm>
              <a:prstGeom prst="roundRect">
                <a:avLst>
                  <a:gd name="adj" fmla="val 10000"/>
                </a:avLst>
              </a:prstGeom>
              <a:solidFill>
                <a:schemeClr val="accent1"/>
              </a:solidFill>
              <a:ln w="12700" cap="flat">
                <a:solidFill>
                  <a:srgbClr val="FFFFFF"/>
                </a:solidFill>
                <a:prstDash val="solid"/>
                <a:miter lim="8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 defTabSz="711200">
                  <a:lnSpc>
                    <a:spcPct val="90000"/>
                  </a:lnSpc>
                  <a:spcBef>
                    <a:spcPts val="1100"/>
                  </a:spcBef>
                  <a:defRPr sz="2800">
                    <a:solidFill>
                      <a:srgbClr val="FFFFFF"/>
                    </a:solidFill>
                  </a:defRPr>
                </a:pPr>
              </a:p>
            </p:txBody>
          </p:sp>
          <p:sp>
            <p:nvSpPr>
              <p:cNvPr id="114" name="Resources"/>
              <p:cNvSpPr txBox="1"/>
              <p:nvPr/>
            </p:nvSpPr>
            <p:spPr>
              <a:xfrm>
                <a:off x="19648" y="45220"/>
                <a:ext cx="1078756" cy="580391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square" lIns="60960" tIns="60960" rIns="60960" bIns="60960" numCol="1" anchor="ctr">
                <a:spAutoFit/>
              </a:bodyPr>
              <a:lstStyle>
                <a:lvl1pPr algn="ctr" defTabSz="711200">
                  <a:lnSpc>
                    <a:spcPct val="90000"/>
                  </a:lnSpc>
                  <a:spcBef>
                    <a:spcPts val="600"/>
                  </a:spcBef>
                  <a:defRPr sz="1600">
                    <a:solidFill>
                      <a:srgbClr val="FFFFFF"/>
                    </a:solidFill>
                  </a:defRPr>
                </a:lvl1pPr>
              </a:lstStyle>
              <a:p>
                <a:pPr/>
                <a:r>
                  <a:t>Resources</a:t>
                </a:r>
              </a:p>
            </p:txBody>
          </p:sp>
        </p:grpSp>
        <p:sp>
          <p:nvSpPr>
            <p:cNvPr id="116" name="Arrow"/>
            <p:cNvSpPr/>
            <p:nvPr/>
          </p:nvSpPr>
          <p:spPr>
            <a:xfrm>
              <a:off x="7490953" y="196776"/>
              <a:ext cx="237028" cy="277278"/>
            </a:xfrm>
            <a:prstGeom prst="rightArrow">
              <a:avLst>
                <a:gd name="adj1" fmla="val 60000"/>
                <a:gd name="adj2" fmla="val 50000"/>
              </a:avLst>
            </a:prstGeom>
            <a:solidFill>
              <a:srgbClr val="AEBADE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 defTabSz="488950">
                <a:lnSpc>
                  <a:spcPct val="90000"/>
                </a:lnSpc>
                <a:spcBef>
                  <a:spcPts val="1100"/>
                </a:spcBef>
                <a:defRPr sz="1100">
                  <a:solidFill>
                    <a:srgbClr val="FFFFFF"/>
                  </a:solidFill>
                </a:defRPr>
              </a:pPr>
            </a:p>
          </p:txBody>
        </p:sp>
        <p:grpSp>
          <p:nvGrpSpPr>
            <p:cNvPr id="119" name="Group"/>
            <p:cNvGrpSpPr/>
            <p:nvPr/>
          </p:nvGrpSpPr>
          <p:grpSpPr>
            <a:xfrm>
              <a:off x="7826369" y="0"/>
              <a:ext cx="1118053" cy="670832"/>
              <a:chOff x="0" y="0"/>
              <a:chExt cx="1118052" cy="670831"/>
            </a:xfrm>
          </p:grpSpPr>
          <p:sp>
            <p:nvSpPr>
              <p:cNvPr id="117" name="Rounded Rectangle"/>
              <p:cNvSpPr/>
              <p:nvPr/>
            </p:nvSpPr>
            <p:spPr>
              <a:xfrm>
                <a:off x="0" y="0"/>
                <a:ext cx="1118053" cy="670832"/>
              </a:xfrm>
              <a:prstGeom prst="roundRect">
                <a:avLst>
                  <a:gd name="adj" fmla="val 10000"/>
                </a:avLst>
              </a:prstGeom>
              <a:solidFill>
                <a:schemeClr val="accent1"/>
              </a:solidFill>
              <a:ln w="12700" cap="flat">
                <a:solidFill>
                  <a:srgbClr val="FFFFFF"/>
                </a:solidFill>
                <a:prstDash val="solid"/>
                <a:miter lim="8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 defTabSz="711200">
                  <a:lnSpc>
                    <a:spcPct val="90000"/>
                  </a:lnSpc>
                  <a:spcBef>
                    <a:spcPts val="1100"/>
                  </a:spcBef>
                  <a:defRPr sz="2800">
                    <a:solidFill>
                      <a:srgbClr val="FFFFFF"/>
                    </a:solidFill>
                  </a:defRPr>
                </a:pPr>
              </a:p>
            </p:txBody>
          </p:sp>
          <p:sp>
            <p:nvSpPr>
              <p:cNvPr id="118" name="Action plan"/>
              <p:cNvSpPr txBox="1"/>
              <p:nvPr/>
            </p:nvSpPr>
            <p:spPr>
              <a:xfrm>
                <a:off x="19647" y="45220"/>
                <a:ext cx="1078757" cy="580391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square" lIns="60960" tIns="60960" rIns="60960" bIns="60960" numCol="1" anchor="ctr">
                <a:spAutoFit/>
              </a:bodyPr>
              <a:lstStyle>
                <a:lvl1pPr algn="ctr" defTabSz="711200">
                  <a:lnSpc>
                    <a:spcPct val="90000"/>
                  </a:lnSpc>
                  <a:spcBef>
                    <a:spcPts val="600"/>
                  </a:spcBef>
                  <a:defRPr sz="1600">
                    <a:solidFill>
                      <a:srgbClr val="FFFFFF"/>
                    </a:solidFill>
                  </a:defRPr>
                </a:lvl1pPr>
              </a:lstStyle>
              <a:p>
                <a:pPr/>
                <a:r>
                  <a:t>Action plan</a:t>
                </a:r>
              </a:p>
            </p:txBody>
          </p:sp>
        </p:grpSp>
        <p:sp>
          <p:nvSpPr>
            <p:cNvPr id="120" name="Arrow"/>
            <p:cNvSpPr/>
            <p:nvPr/>
          </p:nvSpPr>
          <p:spPr>
            <a:xfrm>
              <a:off x="9056226" y="196776"/>
              <a:ext cx="237028" cy="277278"/>
            </a:xfrm>
            <a:prstGeom prst="rightArrow">
              <a:avLst>
                <a:gd name="adj1" fmla="val 60000"/>
                <a:gd name="adj2" fmla="val 50000"/>
              </a:avLst>
            </a:prstGeom>
            <a:solidFill>
              <a:srgbClr val="AEBADE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 defTabSz="488950">
                <a:lnSpc>
                  <a:spcPct val="90000"/>
                </a:lnSpc>
                <a:spcBef>
                  <a:spcPts val="1100"/>
                </a:spcBef>
                <a:defRPr sz="1100">
                  <a:solidFill>
                    <a:srgbClr val="FFFFFF"/>
                  </a:solidFill>
                </a:defRPr>
              </a:pPr>
            </a:p>
          </p:txBody>
        </p:sp>
        <p:grpSp>
          <p:nvGrpSpPr>
            <p:cNvPr id="123" name="Group"/>
            <p:cNvGrpSpPr/>
            <p:nvPr/>
          </p:nvGrpSpPr>
          <p:grpSpPr>
            <a:xfrm>
              <a:off x="9391642" y="0"/>
              <a:ext cx="1118053" cy="670832"/>
              <a:chOff x="0" y="0"/>
              <a:chExt cx="1118052" cy="670831"/>
            </a:xfrm>
          </p:grpSpPr>
          <p:sp>
            <p:nvSpPr>
              <p:cNvPr id="121" name="Rounded Rectangle"/>
              <p:cNvSpPr/>
              <p:nvPr/>
            </p:nvSpPr>
            <p:spPr>
              <a:xfrm>
                <a:off x="0" y="0"/>
                <a:ext cx="1118053" cy="670832"/>
              </a:xfrm>
              <a:prstGeom prst="roundRect">
                <a:avLst>
                  <a:gd name="adj" fmla="val 10000"/>
                </a:avLst>
              </a:prstGeom>
              <a:solidFill>
                <a:schemeClr val="accent2"/>
              </a:solidFill>
              <a:ln w="12700" cap="flat">
                <a:solidFill>
                  <a:srgbClr val="FFFFFF"/>
                </a:solidFill>
                <a:prstDash val="solid"/>
                <a:miter lim="8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 defTabSz="711200">
                  <a:lnSpc>
                    <a:spcPct val="90000"/>
                  </a:lnSpc>
                  <a:spcBef>
                    <a:spcPts val="1100"/>
                  </a:spcBef>
                  <a:defRPr sz="2800">
                    <a:solidFill>
                      <a:srgbClr val="FFFFFF"/>
                    </a:solidFill>
                  </a:defRPr>
                </a:pPr>
              </a:p>
            </p:txBody>
          </p:sp>
          <p:sp>
            <p:nvSpPr>
              <p:cNvPr id="122" name="Change"/>
              <p:cNvSpPr txBox="1"/>
              <p:nvPr/>
            </p:nvSpPr>
            <p:spPr>
              <a:xfrm>
                <a:off x="19647" y="153805"/>
                <a:ext cx="1078757" cy="363221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square" lIns="60960" tIns="60960" rIns="60960" bIns="60960" numCol="1" anchor="ctr">
                <a:spAutoFit/>
              </a:bodyPr>
              <a:lstStyle>
                <a:lvl1pPr algn="ctr" defTabSz="711200">
                  <a:lnSpc>
                    <a:spcPct val="90000"/>
                  </a:lnSpc>
                  <a:spcBef>
                    <a:spcPts val="600"/>
                  </a:spcBef>
                  <a:defRPr sz="1600">
                    <a:solidFill>
                      <a:srgbClr val="FFFFFF"/>
                    </a:solidFill>
                  </a:defRPr>
                </a:lvl1pPr>
              </a:lstStyle>
              <a:p>
                <a:pPr/>
                <a:r>
                  <a:t>Change</a:t>
                </a:r>
              </a:p>
            </p:txBody>
          </p:sp>
        </p:grpSp>
      </p:grpSp>
    </p:spTree>
  </p:cSld>
  <p:clrMapOvr>
    <a:masterClrMapping/>
  </p:clrMapOvr>
  <p:transition xmlns:p14="http://schemas.microsoft.com/office/powerpoint/2010/main" spd="med" advClick="1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3" name="Content Placeholder 3"/>
          <p:cNvGrpSpPr/>
          <p:nvPr/>
        </p:nvGrpSpPr>
        <p:grpSpPr>
          <a:xfrm>
            <a:off x="841151" y="766020"/>
            <a:ext cx="10509696" cy="670832"/>
            <a:chOff x="0" y="0"/>
            <a:chExt cx="10509694" cy="670831"/>
          </a:xfrm>
        </p:grpSpPr>
        <p:grpSp>
          <p:nvGrpSpPr>
            <p:cNvPr id="128" name="Group"/>
            <p:cNvGrpSpPr/>
            <p:nvPr/>
          </p:nvGrpSpPr>
          <p:grpSpPr>
            <a:xfrm>
              <a:off x="0" y="0"/>
              <a:ext cx="1118053" cy="670832"/>
              <a:chOff x="0" y="0"/>
              <a:chExt cx="1118052" cy="670831"/>
            </a:xfrm>
          </p:grpSpPr>
          <p:sp>
            <p:nvSpPr>
              <p:cNvPr id="126" name="Rounded Rectangle"/>
              <p:cNvSpPr/>
              <p:nvPr/>
            </p:nvSpPr>
            <p:spPr>
              <a:xfrm>
                <a:off x="0" y="0"/>
                <a:ext cx="1118053" cy="670832"/>
              </a:xfrm>
              <a:prstGeom prst="roundRect">
                <a:avLst>
                  <a:gd name="adj" fmla="val 10000"/>
                </a:avLst>
              </a:prstGeom>
              <a:solidFill>
                <a:schemeClr val="accent1"/>
              </a:solidFill>
              <a:ln w="12700" cap="flat">
                <a:solidFill>
                  <a:srgbClr val="FFFFFF"/>
                </a:solidFill>
                <a:prstDash val="solid"/>
                <a:miter lim="8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 defTabSz="711200">
                  <a:lnSpc>
                    <a:spcPct val="90000"/>
                  </a:lnSpc>
                  <a:spcBef>
                    <a:spcPts val="700"/>
                  </a:spcBef>
                  <a:defRPr>
                    <a:solidFill>
                      <a:srgbClr val="FFFFFF"/>
                    </a:solidFill>
                  </a:defRPr>
                </a:pPr>
              </a:p>
            </p:txBody>
          </p:sp>
          <p:sp>
            <p:nvSpPr>
              <p:cNvPr id="127" name="Awareness"/>
              <p:cNvSpPr txBox="1"/>
              <p:nvPr/>
            </p:nvSpPr>
            <p:spPr>
              <a:xfrm>
                <a:off x="19647" y="45220"/>
                <a:ext cx="1078757" cy="580391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square" lIns="60960" tIns="60960" rIns="60960" bIns="60960" numCol="1" anchor="ctr">
                <a:spAutoFit/>
              </a:bodyPr>
              <a:lstStyle>
                <a:lvl1pPr algn="ctr" defTabSz="711200">
                  <a:lnSpc>
                    <a:spcPct val="90000"/>
                  </a:lnSpc>
                  <a:spcBef>
                    <a:spcPts val="600"/>
                  </a:spcBef>
                  <a:defRPr sz="1600">
                    <a:solidFill>
                      <a:srgbClr val="FFFFFF"/>
                    </a:solidFill>
                  </a:defRPr>
                </a:lvl1pPr>
              </a:lstStyle>
              <a:p>
                <a:pPr/>
                <a:r>
                  <a:t>Awareness</a:t>
                </a:r>
              </a:p>
            </p:txBody>
          </p:sp>
        </p:grpSp>
        <p:sp>
          <p:nvSpPr>
            <p:cNvPr id="129" name="Arrow"/>
            <p:cNvSpPr/>
            <p:nvPr/>
          </p:nvSpPr>
          <p:spPr>
            <a:xfrm>
              <a:off x="1229858" y="196776"/>
              <a:ext cx="237028" cy="277278"/>
            </a:xfrm>
            <a:prstGeom prst="rightArrow">
              <a:avLst>
                <a:gd name="adj1" fmla="val 60000"/>
                <a:gd name="adj2" fmla="val 50000"/>
              </a:avLst>
            </a:prstGeom>
            <a:solidFill>
              <a:srgbClr val="AEBADE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 defTabSz="488950">
                <a:lnSpc>
                  <a:spcPct val="90000"/>
                </a:lnSpc>
                <a:spcBef>
                  <a:spcPts val="700"/>
                </a:spcBef>
                <a:defRPr sz="1100">
                  <a:solidFill>
                    <a:srgbClr val="FFFFFF"/>
                  </a:solidFill>
                </a:defRPr>
              </a:pPr>
            </a:p>
          </p:txBody>
        </p:sp>
        <p:grpSp>
          <p:nvGrpSpPr>
            <p:cNvPr id="132" name="Group"/>
            <p:cNvGrpSpPr/>
            <p:nvPr/>
          </p:nvGrpSpPr>
          <p:grpSpPr>
            <a:xfrm>
              <a:off x="1565273" y="0"/>
              <a:ext cx="1118053" cy="670832"/>
              <a:chOff x="0" y="0"/>
              <a:chExt cx="1118052" cy="670831"/>
            </a:xfrm>
          </p:grpSpPr>
          <p:sp>
            <p:nvSpPr>
              <p:cNvPr id="130" name="Rounded Rectangle"/>
              <p:cNvSpPr/>
              <p:nvPr/>
            </p:nvSpPr>
            <p:spPr>
              <a:xfrm>
                <a:off x="0" y="0"/>
                <a:ext cx="1118053" cy="670832"/>
              </a:xfrm>
              <a:prstGeom prst="roundRect">
                <a:avLst>
                  <a:gd name="adj" fmla="val 10000"/>
                </a:avLst>
              </a:prstGeom>
              <a:solidFill>
                <a:schemeClr val="accent1"/>
              </a:solidFill>
              <a:ln w="12700" cap="flat">
                <a:solidFill>
                  <a:srgbClr val="FFFFFF"/>
                </a:solidFill>
                <a:prstDash val="solid"/>
                <a:miter lim="8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 defTabSz="711200">
                  <a:lnSpc>
                    <a:spcPct val="90000"/>
                  </a:lnSpc>
                  <a:spcBef>
                    <a:spcPts val="700"/>
                  </a:spcBef>
                  <a:defRPr>
                    <a:solidFill>
                      <a:srgbClr val="FFFFFF"/>
                    </a:solidFill>
                  </a:defRPr>
                </a:pPr>
              </a:p>
            </p:txBody>
          </p:sp>
          <p:sp>
            <p:nvSpPr>
              <p:cNvPr id="131" name="Buy In"/>
              <p:cNvSpPr txBox="1"/>
              <p:nvPr/>
            </p:nvSpPr>
            <p:spPr>
              <a:xfrm>
                <a:off x="19648" y="153805"/>
                <a:ext cx="1078756" cy="363221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square" lIns="60960" tIns="60960" rIns="60960" bIns="60960" numCol="1" anchor="ctr">
                <a:spAutoFit/>
              </a:bodyPr>
              <a:lstStyle>
                <a:lvl1pPr algn="ctr" defTabSz="711200">
                  <a:lnSpc>
                    <a:spcPct val="90000"/>
                  </a:lnSpc>
                  <a:spcBef>
                    <a:spcPts val="600"/>
                  </a:spcBef>
                  <a:defRPr sz="1600">
                    <a:solidFill>
                      <a:srgbClr val="FFFFFF"/>
                    </a:solidFill>
                  </a:defRPr>
                </a:lvl1pPr>
              </a:lstStyle>
              <a:p>
                <a:pPr/>
                <a:r>
                  <a:t>Buy In</a:t>
                </a:r>
              </a:p>
            </p:txBody>
          </p:sp>
        </p:grpSp>
        <p:sp>
          <p:nvSpPr>
            <p:cNvPr id="133" name="Arrow"/>
            <p:cNvSpPr/>
            <p:nvPr/>
          </p:nvSpPr>
          <p:spPr>
            <a:xfrm>
              <a:off x="2795132" y="196776"/>
              <a:ext cx="237028" cy="277278"/>
            </a:xfrm>
            <a:prstGeom prst="rightArrow">
              <a:avLst>
                <a:gd name="adj1" fmla="val 60000"/>
                <a:gd name="adj2" fmla="val 50000"/>
              </a:avLst>
            </a:prstGeom>
            <a:solidFill>
              <a:srgbClr val="AEBADE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 defTabSz="488950">
                <a:lnSpc>
                  <a:spcPct val="90000"/>
                </a:lnSpc>
                <a:spcBef>
                  <a:spcPts val="700"/>
                </a:spcBef>
                <a:defRPr sz="1100">
                  <a:solidFill>
                    <a:srgbClr val="FFFFFF"/>
                  </a:solidFill>
                </a:defRPr>
              </a:pPr>
            </a:p>
          </p:txBody>
        </p:sp>
        <p:grpSp>
          <p:nvGrpSpPr>
            <p:cNvPr id="136" name="Group"/>
            <p:cNvGrpSpPr/>
            <p:nvPr/>
          </p:nvGrpSpPr>
          <p:grpSpPr>
            <a:xfrm>
              <a:off x="3130547" y="0"/>
              <a:ext cx="1118053" cy="670832"/>
              <a:chOff x="0" y="0"/>
              <a:chExt cx="1118052" cy="670831"/>
            </a:xfrm>
          </p:grpSpPr>
          <p:sp>
            <p:nvSpPr>
              <p:cNvPr id="134" name="Rounded Rectangle"/>
              <p:cNvSpPr/>
              <p:nvPr/>
            </p:nvSpPr>
            <p:spPr>
              <a:xfrm>
                <a:off x="0" y="0"/>
                <a:ext cx="1118053" cy="670832"/>
              </a:xfrm>
              <a:prstGeom prst="roundRect">
                <a:avLst>
                  <a:gd name="adj" fmla="val 10000"/>
                </a:avLst>
              </a:prstGeom>
              <a:solidFill>
                <a:schemeClr val="accent1"/>
              </a:solidFill>
              <a:ln w="12700" cap="flat">
                <a:solidFill>
                  <a:srgbClr val="FFFFFF"/>
                </a:solidFill>
                <a:prstDash val="solid"/>
                <a:miter lim="8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 defTabSz="711200">
                  <a:lnSpc>
                    <a:spcPct val="90000"/>
                  </a:lnSpc>
                  <a:spcBef>
                    <a:spcPts val="700"/>
                  </a:spcBef>
                  <a:defRPr>
                    <a:solidFill>
                      <a:srgbClr val="FFFFFF"/>
                    </a:solidFill>
                  </a:defRPr>
                </a:pPr>
              </a:p>
            </p:txBody>
          </p:sp>
          <p:sp>
            <p:nvSpPr>
              <p:cNvPr id="135" name="Skills"/>
              <p:cNvSpPr txBox="1"/>
              <p:nvPr/>
            </p:nvSpPr>
            <p:spPr>
              <a:xfrm>
                <a:off x="19648" y="153805"/>
                <a:ext cx="1078756" cy="363221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square" lIns="60960" tIns="60960" rIns="60960" bIns="60960" numCol="1" anchor="ctr">
                <a:spAutoFit/>
              </a:bodyPr>
              <a:lstStyle>
                <a:lvl1pPr algn="ctr" defTabSz="711200">
                  <a:lnSpc>
                    <a:spcPct val="90000"/>
                  </a:lnSpc>
                  <a:spcBef>
                    <a:spcPts val="600"/>
                  </a:spcBef>
                  <a:defRPr sz="1600">
                    <a:solidFill>
                      <a:srgbClr val="FFFFFF"/>
                    </a:solidFill>
                  </a:defRPr>
                </a:lvl1pPr>
              </a:lstStyle>
              <a:p>
                <a:pPr/>
                <a:r>
                  <a:t>Skills</a:t>
                </a:r>
              </a:p>
            </p:txBody>
          </p:sp>
        </p:grpSp>
        <p:sp>
          <p:nvSpPr>
            <p:cNvPr id="137" name="Arrow"/>
            <p:cNvSpPr/>
            <p:nvPr/>
          </p:nvSpPr>
          <p:spPr>
            <a:xfrm>
              <a:off x="4360404" y="196776"/>
              <a:ext cx="237028" cy="277278"/>
            </a:xfrm>
            <a:prstGeom prst="rightArrow">
              <a:avLst>
                <a:gd name="adj1" fmla="val 60000"/>
                <a:gd name="adj2" fmla="val 50000"/>
              </a:avLst>
            </a:prstGeom>
            <a:solidFill>
              <a:srgbClr val="AEBADE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 defTabSz="488950">
                <a:lnSpc>
                  <a:spcPct val="90000"/>
                </a:lnSpc>
                <a:spcBef>
                  <a:spcPts val="700"/>
                </a:spcBef>
                <a:defRPr sz="1100">
                  <a:solidFill>
                    <a:srgbClr val="FFFFFF"/>
                  </a:solidFill>
                </a:defRPr>
              </a:pPr>
            </a:p>
          </p:txBody>
        </p:sp>
        <p:grpSp>
          <p:nvGrpSpPr>
            <p:cNvPr id="140" name="Group"/>
            <p:cNvGrpSpPr/>
            <p:nvPr/>
          </p:nvGrpSpPr>
          <p:grpSpPr>
            <a:xfrm>
              <a:off x="4695820" y="0"/>
              <a:ext cx="1118053" cy="670832"/>
              <a:chOff x="0" y="0"/>
              <a:chExt cx="1118052" cy="670831"/>
            </a:xfrm>
          </p:grpSpPr>
          <p:sp>
            <p:nvSpPr>
              <p:cNvPr id="138" name="Rounded Rectangle"/>
              <p:cNvSpPr/>
              <p:nvPr/>
            </p:nvSpPr>
            <p:spPr>
              <a:xfrm>
                <a:off x="0" y="0"/>
                <a:ext cx="1118053" cy="670832"/>
              </a:xfrm>
              <a:prstGeom prst="roundRect">
                <a:avLst>
                  <a:gd name="adj" fmla="val 10000"/>
                </a:avLst>
              </a:prstGeom>
              <a:solidFill>
                <a:schemeClr val="accent1"/>
              </a:solidFill>
              <a:ln w="12700" cap="flat">
                <a:solidFill>
                  <a:srgbClr val="FFFFFF"/>
                </a:solidFill>
                <a:prstDash val="solid"/>
                <a:miter lim="8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 defTabSz="711200">
                  <a:lnSpc>
                    <a:spcPct val="90000"/>
                  </a:lnSpc>
                  <a:spcBef>
                    <a:spcPts val="700"/>
                  </a:spcBef>
                  <a:defRPr>
                    <a:solidFill>
                      <a:srgbClr val="FFFFFF"/>
                    </a:solidFill>
                  </a:defRPr>
                </a:pPr>
              </a:p>
            </p:txBody>
          </p:sp>
          <p:sp>
            <p:nvSpPr>
              <p:cNvPr id="139" name="Desire"/>
              <p:cNvSpPr txBox="1"/>
              <p:nvPr/>
            </p:nvSpPr>
            <p:spPr>
              <a:xfrm>
                <a:off x="19648" y="153805"/>
                <a:ext cx="1078756" cy="363221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square" lIns="60960" tIns="60960" rIns="60960" bIns="60960" numCol="1" anchor="ctr">
                <a:spAutoFit/>
              </a:bodyPr>
              <a:lstStyle>
                <a:lvl1pPr algn="ctr" defTabSz="711200">
                  <a:lnSpc>
                    <a:spcPct val="90000"/>
                  </a:lnSpc>
                  <a:spcBef>
                    <a:spcPts val="600"/>
                  </a:spcBef>
                  <a:defRPr sz="1600">
                    <a:solidFill>
                      <a:srgbClr val="FFFFFF"/>
                    </a:solidFill>
                  </a:defRPr>
                </a:lvl1pPr>
              </a:lstStyle>
              <a:p>
                <a:pPr/>
                <a:r>
                  <a:t>Desire</a:t>
                </a:r>
              </a:p>
            </p:txBody>
          </p:sp>
        </p:grpSp>
        <p:sp>
          <p:nvSpPr>
            <p:cNvPr id="141" name="Arrow"/>
            <p:cNvSpPr/>
            <p:nvPr/>
          </p:nvSpPr>
          <p:spPr>
            <a:xfrm>
              <a:off x="5925679" y="196776"/>
              <a:ext cx="237028" cy="277278"/>
            </a:xfrm>
            <a:prstGeom prst="rightArrow">
              <a:avLst>
                <a:gd name="adj1" fmla="val 60000"/>
                <a:gd name="adj2" fmla="val 50000"/>
              </a:avLst>
            </a:prstGeom>
            <a:solidFill>
              <a:srgbClr val="AEBADE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 defTabSz="488950">
                <a:lnSpc>
                  <a:spcPct val="90000"/>
                </a:lnSpc>
                <a:spcBef>
                  <a:spcPts val="700"/>
                </a:spcBef>
                <a:defRPr sz="1100">
                  <a:solidFill>
                    <a:srgbClr val="FFFFFF"/>
                  </a:solidFill>
                </a:defRPr>
              </a:pPr>
            </a:p>
          </p:txBody>
        </p:sp>
        <p:grpSp>
          <p:nvGrpSpPr>
            <p:cNvPr id="144" name="Group"/>
            <p:cNvGrpSpPr/>
            <p:nvPr/>
          </p:nvGrpSpPr>
          <p:grpSpPr>
            <a:xfrm>
              <a:off x="6261095" y="0"/>
              <a:ext cx="1118053" cy="670832"/>
              <a:chOff x="0" y="0"/>
              <a:chExt cx="1118052" cy="670831"/>
            </a:xfrm>
          </p:grpSpPr>
          <p:sp>
            <p:nvSpPr>
              <p:cNvPr id="142" name="Rounded Rectangle"/>
              <p:cNvSpPr/>
              <p:nvPr/>
            </p:nvSpPr>
            <p:spPr>
              <a:xfrm>
                <a:off x="0" y="0"/>
                <a:ext cx="1118053" cy="670832"/>
              </a:xfrm>
              <a:prstGeom prst="roundRect">
                <a:avLst>
                  <a:gd name="adj" fmla="val 10000"/>
                </a:avLst>
              </a:prstGeom>
              <a:solidFill>
                <a:schemeClr val="accent1"/>
              </a:solidFill>
              <a:ln w="12700" cap="flat">
                <a:solidFill>
                  <a:srgbClr val="FFFFFF"/>
                </a:solidFill>
                <a:prstDash val="solid"/>
                <a:miter lim="8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 defTabSz="711200">
                  <a:lnSpc>
                    <a:spcPct val="90000"/>
                  </a:lnSpc>
                  <a:spcBef>
                    <a:spcPts val="700"/>
                  </a:spcBef>
                  <a:defRPr>
                    <a:solidFill>
                      <a:srgbClr val="FFFFFF"/>
                    </a:solidFill>
                  </a:defRPr>
                </a:pPr>
              </a:p>
            </p:txBody>
          </p:sp>
          <p:sp>
            <p:nvSpPr>
              <p:cNvPr id="143" name="Resources"/>
              <p:cNvSpPr txBox="1"/>
              <p:nvPr/>
            </p:nvSpPr>
            <p:spPr>
              <a:xfrm>
                <a:off x="19648" y="45220"/>
                <a:ext cx="1078756" cy="580391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square" lIns="60960" tIns="60960" rIns="60960" bIns="60960" numCol="1" anchor="ctr">
                <a:spAutoFit/>
              </a:bodyPr>
              <a:lstStyle>
                <a:lvl1pPr algn="ctr" defTabSz="711200">
                  <a:lnSpc>
                    <a:spcPct val="90000"/>
                  </a:lnSpc>
                  <a:spcBef>
                    <a:spcPts val="600"/>
                  </a:spcBef>
                  <a:defRPr sz="1600">
                    <a:solidFill>
                      <a:srgbClr val="FFFFFF"/>
                    </a:solidFill>
                  </a:defRPr>
                </a:lvl1pPr>
              </a:lstStyle>
              <a:p>
                <a:pPr/>
                <a:r>
                  <a:t>Resources</a:t>
                </a:r>
              </a:p>
            </p:txBody>
          </p:sp>
        </p:grpSp>
        <p:sp>
          <p:nvSpPr>
            <p:cNvPr id="145" name="Arrow"/>
            <p:cNvSpPr/>
            <p:nvPr/>
          </p:nvSpPr>
          <p:spPr>
            <a:xfrm>
              <a:off x="7490953" y="196776"/>
              <a:ext cx="237028" cy="277278"/>
            </a:xfrm>
            <a:prstGeom prst="rightArrow">
              <a:avLst>
                <a:gd name="adj1" fmla="val 60000"/>
                <a:gd name="adj2" fmla="val 50000"/>
              </a:avLst>
            </a:prstGeom>
            <a:solidFill>
              <a:srgbClr val="AEBADE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 defTabSz="488950">
                <a:lnSpc>
                  <a:spcPct val="90000"/>
                </a:lnSpc>
                <a:spcBef>
                  <a:spcPts val="700"/>
                </a:spcBef>
                <a:defRPr sz="1100">
                  <a:solidFill>
                    <a:srgbClr val="FFFFFF"/>
                  </a:solidFill>
                </a:defRPr>
              </a:pPr>
            </a:p>
          </p:txBody>
        </p:sp>
        <p:grpSp>
          <p:nvGrpSpPr>
            <p:cNvPr id="148" name="Group"/>
            <p:cNvGrpSpPr/>
            <p:nvPr/>
          </p:nvGrpSpPr>
          <p:grpSpPr>
            <a:xfrm>
              <a:off x="7826369" y="0"/>
              <a:ext cx="1118053" cy="670832"/>
              <a:chOff x="0" y="0"/>
              <a:chExt cx="1118052" cy="670831"/>
            </a:xfrm>
          </p:grpSpPr>
          <p:sp>
            <p:nvSpPr>
              <p:cNvPr id="146" name="Rounded Rectangle"/>
              <p:cNvSpPr/>
              <p:nvPr/>
            </p:nvSpPr>
            <p:spPr>
              <a:xfrm>
                <a:off x="0" y="0"/>
                <a:ext cx="1118053" cy="670832"/>
              </a:xfrm>
              <a:prstGeom prst="roundRect">
                <a:avLst>
                  <a:gd name="adj" fmla="val 10000"/>
                </a:avLst>
              </a:prstGeom>
              <a:solidFill>
                <a:schemeClr val="accent1"/>
              </a:solidFill>
              <a:ln w="12700" cap="flat">
                <a:solidFill>
                  <a:srgbClr val="FFFFFF"/>
                </a:solidFill>
                <a:prstDash val="solid"/>
                <a:miter lim="8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 defTabSz="711200">
                  <a:lnSpc>
                    <a:spcPct val="90000"/>
                  </a:lnSpc>
                  <a:spcBef>
                    <a:spcPts val="700"/>
                  </a:spcBef>
                  <a:defRPr>
                    <a:solidFill>
                      <a:srgbClr val="FFFFFF"/>
                    </a:solidFill>
                  </a:defRPr>
                </a:pPr>
              </a:p>
            </p:txBody>
          </p:sp>
          <p:sp>
            <p:nvSpPr>
              <p:cNvPr id="147" name="Action plan"/>
              <p:cNvSpPr txBox="1"/>
              <p:nvPr/>
            </p:nvSpPr>
            <p:spPr>
              <a:xfrm>
                <a:off x="19647" y="45220"/>
                <a:ext cx="1078757" cy="580391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square" lIns="60960" tIns="60960" rIns="60960" bIns="60960" numCol="1" anchor="ctr">
                <a:spAutoFit/>
              </a:bodyPr>
              <a:lstStyle>
                <a:lvl1pPr algn="ctr" defTabSz="711200">
                  <a:lnSpc>
                    <a:spcPct val="90000"/>
                  </a:lnSpc>
                  <a:spcBef>
                    <a:spcPts val="600"/>
                  </a:spcBef>
                  <a:defRPr sz="1600">
                    <a:solidFill>
                      <a:srgbClr val="FFFFFF"/>
                    </a:solidFill>
                  </a:defRPr>
                </a:lvl1pPr>
              </a:lstStyle>
              <a:p>
                <a:pPr/>
                <a:r>
                  <a:t>Action plan</a:t>
                </a:r>
              </a:p>
            </p:txBody>
          </p:sp>
        </p:grpSp>
        <p:sp>
          <p:nvSpPr>
            <p:cNvPr id="149" name="Arrow"/>
            <p:cNvSpPr/>
            <p:nvPr/>
          </p:nvSpPr>
          <p:spPr>
            <a:xfrm>
              <a:off x="9056226" y="196776"/>
              <a:ext cx="237028" cy="277278"/>
            </a:xfrm>
            <a:prstGeom prst="rightArrow">
              <a:avLst>
                <a:gd name="adj1" fmla="val 60000"/>
                <a:gd name="adj2" fmla="val 50000"/>
              </a:avLst>
            </a:prstGeom>
            <a:solidFill>
              <a:srgbClr val="AEBADE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 defTabSz="488950">
                <a:lnSpc>
                  <a:spcPct val="90000"/>
                </a:lnSpc>
                <a:spcBef>
                  <a:spcPts val="700"/>
                </a:spcBef>
                <a:defRPr sz="1100">
                  <a:solidFill>
                    <a:srgbClr val="FFFFFF"/>
                  </a:solidFill>
                </a:defRPr>
              </a:pPr>
            </a:p>
          </p:txBody>
        </p:sp>
        <p:grpSp>
          <p:nvGrpSpPr>
            <p:cNvPr id="152" name="Group"/>
            <p:cNvGrpSpPr/>
            <p:nvPr/>
          </p:nvGrpSpPr>
          <p:grpSpPr>
            <a:xfrm>
              <a:off x="9391642" y="0"/>
              <a:ext cx="1118053" cy="670832"/>
              <a:chOff x="0" y="0"/>
              <a:chExt cx="1118052" cy="670831"/>
            </a:xfrm>
          </p:grpSpPr>
          <p:sp>
            <p:nvSpPr>
              <p:cNvPr id="150" name="Rounded Rectangle"/>
              <p:cNvSpPr/>
              <p:nvPr/>
            </p:nvSpPr>
            <p:spPr>
              <a:xfrm>
                <a:off x="0" y="0"/>
                <a:ext cx="1118053" cy="670832"/>
              </a:xfrm>
              <a:prstGeom prst="roundRect">
                <a:avLst>
                  <a:gd name="adj" fmla="val 10000"/>
                </a:avLst>
              </a:prstGeom>
              <a:solidFill>
                <a:srgbClr val="FF0000"/>
              </a:solidFill>
              <a:ln w="12700" cap="flat">
                <a:solidFill>
                  <a:srgbClr val="FFFFFF"/>
                </a:solidFill>
                <a:prstDash val="solid"/>
                <a:miter lim="8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 defTabSz="711200">
                  <a:lnSpc>
                    <a:spcPct val="90000"/>
                  </a:lnSpc>
                  <a:spcBef>
                    <a:spcPts val="700"/>
                  </a:spcBef>
                  <a:defRPr>
                    <a:solidFill>
                      <a:srgbClr val="FFFFFF"/>
                    </a:solidFill>
                  </a:defRPr>
                </a:pPr>
              </a:p>
            </p:txBody>
          </p:sp>
          <p:sp>
            <p:nvSpPr>
              <p:cNvPr id="151" name="Confusion"/>
              <p:cNvSpPr txBox="1"/>
              <p:nvPr/>
            </p:nvSpPr>
            <p:spPr>
              <a:xfrm>
                <a:off x="19647" y="153805"/>
                <a:ext cx="1078757" cy="363221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square" lIns="60960" tIns="60960" rIns="60960" bIns="60960" numCol="1" anchor="ctr">
                <a:spAutoFit/>
              </a:bodyPr>
              <a:lstStyle>
                <a:lvl1pPr algn="ctr" defTabSz="711200">
                  <a:lnSpc>
                    <a:spcPct val="90000"/>
                  </a:lnSpc>
                  <a:spcBef>
                    <a:spcPts val="600"/>
                  </a:spcBef>
                  <a:defRPr sz="1600">
                    <a:solidFill>
                      <a:srgbClr val="FFFFFF"/>
                    </a:solidFill>
                  </a:defRPr>
                </a:lvl1pPr>
              </a:lstStyle>
              <a:p>
                <a:pPr/>
                <a:r>
                  <a:t>Confusion</a:t>
                </a:r>
              </a:p>
            </p:txBody>
          </p:sp>
        </p:grpSp>
      </p:grpSp>
      <p:grpSp>
        <p:nvGrpSpPr>
          <p:cNvPr id="181" name="Content Placeholder 3"/>
          <p:cNvGrpSpPr/>
          <p:nvPr/>
        </p:nvGrpSpPr>
        <p:grpSpPr>
          <a:xfrm>
            <a:off x="841151" y="2705657"/>
            <a:ext cx="10509696" cy="670832"/>
            <a:chOff x="0" y="0"/>
            <a:chExt cx="10509694" cy="670831"/>
          </a:xfrm>
        </p:grpSpPr>
        <p:grpSp>
          <p:nvGrpSpPr>
            <p:cNvPr id="156" name="Group"/>
            <p:cNvGrpSpPr/>
            <p:nvPr/>
          </p:nvGrpSpPr>
          <p:grpSpPr>
            <a:xfrm>
              <a:off x="0" y="0"/>
              <a:ext cx="1118053" cy="670832"/>
              <a:chOff x="0" y="0"/>
              <a:chExt cx="1118052" cy="670831"/>
            </a:xfrm>
          </p:grpSpPr>
          <p:sp>
            <p:nvSpPr>
              <p:cNvPr id="154" name="Rounded Rectangle"/>
              <p:cNvSpPr/>
              <p:nvPr/>
            </p:nvSpPr>
            <p:spPr>
              <a:xfrm>
                <a:off x="0" y="0"/>
                <a:ext cx="1118053" cy="670832"/>
              </a:xfrm>
              <a:prstGeom prst="roundRect">
                <a:avLst>
                  <a:gd name="adj" fmla="val 10000"/>
                </a:avLst>
              </a:prstGeom>
              <a:solidFill>
                <a:schemeClr val="accent1"/>
              </a:solidFill>
              <a:ln w="12700" cap="flat">
                <a:solidFill>
                  <a:srgbClr val="FFFFFF"/>
                </a:solidFill>
                <a:prstDash val="solid"/>
                <a:miter lim="8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 defTabSz="711200">
                  <a:lnSpc>
                    <a:spcPct val="90000"/>
                  </a:lnSpc>
                  <a:spcBef>
                    <a:spcPts val="700"/>
                  </a:spcBef>
                  <a:defRPr>
                    <a:solidFill>
                      <a:srgbClr val="FFFFFF"/>
                    </a:solidFill>
                  </a:defRPr>
                </a:pPr>
              </a:p>
            </p:txBody>
          </p:sp>
          <p:sp>
            <p:nvSpPr>
              <p:cNvPr id="155" name="Awareness"/>
              <p:cNvSpPr txBox="1"/>
              <p:nvPr/>
            </p:nvSpPr>
            <p:spPr>
              <a:xfrm>
                <a:off x="19647" y="45220"/>
                <a:ext cx="1078757" cy="580391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square" lIns="60960" tIns="60960" rIns="60960" bIns="60960" numCol="1" anchor="ctr">
                <a:spAutoFit/>
              </a:bodyPr>
              <a:lstStyle>
                <a:lvl1pPr algn="ctr" defTabSz="711200">
                  <a:lnSpc>
                    <a:spcPct val="90000"/>
                  </a:lnSpc>
                  <a:spcBef>
                    <a:spcPts val="600"/>
                  </a:spcBef>
                  <a:defRPr sz="1600">
                    <a:solidFill>
                      <a:srgbClr val="FFFFFF"/>
                    </a:solidFill>
                  </a:defRPr>
                </a:lvl1pPr>
              </a:lstStyle>
              <a:p>
                <a:pPr/>
                <a:r>
                  <a:t>Awareness</a:t>
                </a:r>
              </a:p>
            </p:txBody>
          </p:sp>
        </p:grpSp>
        <p:sp>
          <p:nvSpPr>
            <p:cNvPr id="157" name="Arrow"/>
            <p:cNvSpPr/>
            <p:nvPr/>
          </p:nvSpPr>
          <p:spPr>
            <a:xfrm>
              <a:off x="1229858" y="196776"/>
              <a:ext cx="237028" cy="277278"/>
            </a:xfrm>
            <a:prstGeom prst="rightArrow">
              <a:avLst>
                <a:gd name="adj1" fmla="val 60000"/>
                <a:gd name="adj2" fmla="val 50000"/>
              </a:avLst>
            </a:prstGeom>
            <a:solidFill>
              <a:srgbClr val="AEBADE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 defTabSz="488950">
                <a:lnSpc>
                  <a:spcPct val="90000"/>
                </a:lnSpc>
                <a:spcBef>
                  <a:spcPts val="700"/>
                </a:spcBef>
                <a:defRPr sz="1100">
                  <a:solidFill>
                    <a:srgbClr val="FFFFFF"/>
                  </a:solidFill>
                </a:defRPr>
              </a:pPr>
            </a:p>
          </p:txBody>
        </p:sp>
        <p:grpSp>
          <p:nvGrpSpPr>
            <p:cNvPr id="160" name="Group"/>
            <p:cNvGrpSpPr/>
            <p:nvPr/>
          </p:nvGrpSpPr>
          <p:grpSpPr>
            <a:xfrm>
              <a:off x="1565273" y="0"/>
              <a:ext cx="1118053" cy="670832"/>
              <a:chOff x="0" y="0"/>
              <a:chExt cx="1118052" cy="670831"/>
            </a:xfrm>
          </p:grpSpPr>
          <p:sp>
            <p:nvSpPr>
              <p:cNvPr id="158" name="Rounded Rectangle"/>
              <p:cNvSpPr/>
              <p:nvPr/>
            </p:nvSpPr>
            <p:spPr>
              <a:xfrm>
                <a:off x="0" y="0"/>
                <a:ext cx="1118053" cy="670832"/>
              </a:xfrm>
              <a:prstGeom prst="roundRect">
                <a:avLst>
                  <a:gd name="adj" fmla="val 10000"/>
                </a:avLst>
              </a:prstGeom>
              <a:solidFill>
                <a:schemeClr val="accent1"/>
              </a:solidFill>
              <a:ln w="12700" cap="flat">
                <a:solidFill>
                  <a:srgbClr val="FFFFFF"/>
                </a:solidFill>
                <a:prstDash val="solid"/>
                <a:miter lim="8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 defTabSz="711200">
                  <a:lnSpc>
                    <a:spcPct val="90000"/>
                  </a:lnSpc>
                  <a:spcBef>
                    <a:spcPts val="700"/>
                  </a:spcBef>
                  <a:defRPr>
                    <a:solidFill>
                      <a:srgbClr val="FFFFFF"/>
                    </a:solidFill>
                  </a:defRPr>
                </a:pPr>
              </a:p>
            </p:txBody>
          </p:sp>
          <p:sp>
            <p:nvSpPr>
              <p:cNvPr id="159" name="Buy In"/>
              <p:cNvSpPr txBox="1"/>
              <p:nvPr/>
            </p:nvSpPr>
            <p:spPr>
              <a:xfrm>
                <a:off x="19648" y="153805"/>
                <a:ext cx="1078756" cy="363221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square" lIns="60960" tIns="60960" rIns="60960" bIns="60960" numCol="1" anchor="ctr">
                <a:spAutoFit/>
              </a:bodyPr>
              <a:lstStyle>
                <a:lvl1pPr algn="ctr" defTabSz="711200">
                  <a:lnSpc>
                    <a:spcPct val="90000"/>
                  </a:lnSpc>
                  <a:spcBef>
                    <a:spcPts val="600"/>
                  </a:spcBef>
                  <a:defRPr sz="1600">
                    <a:solidFill>
                      <a:srgbClr val="FFFFFF"/>
                    </a:solidFill>
                  </a:defRPr>
                </a:lvl1pPr>
              </a:lstStyle>
              <a:p>
                <a:pPr/>
                <a:r>
                  <a:t>Buy In</a:t>
                </a:r>
              </a:p>
            </p:txBody>
          </p:sp>
        </p:grpSp>
        <p:sp>
          <p:nvSpPr>
            <p:cNvPr id="161" name="Arrow"/>
            <p:cNvSpPr/>
            <p:nvPr/>
          </p:nvSpPr>
          <p:spPr>
            <a:xfrm>
              <a:off x="2795132" y="196776"/>
              <a:ext cx="237028" cy="277278"/>
            </a:xfrm>
            <a:prstGeom prst="rightArrow">
              <a:avLst>
                <a:gd name="adj1" fmla="val 60000"/>
                <a:gd name="adj2" fmla="val 50000"/>
              </a:avLst>
            </a:prstGeom>
            <a:solidFill>
              <a:srgbClr val="AEBADE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 defTabSz="488950">
                <a:lnSpc>
                  <a:spcPct val="90000"/>
                </a:lnSpc>
                <a:spcBef>
                  <a:spcPts val="700"/>
                </a:spcBef>
                <a:defRPr sz="1100">
                  <a:solidFill>
                    <a:srgbClr val="FFFFFF"/>
                  </a:solidFill>
                </a:defRPr>
              </a:pPr>
            </a:p>
          </p:txBody>
        </p:sp>
        <p:grpSp>
          <p:nvGrpSpPr>
            <p:cNvPr id="164" name="Group"/>
            <p:cNvGrpSpPr/>
            <p:nvPr/>
          </p:nvGrpSpPr>
          <p:grpSpPr>
            <a:xfrm>
              <a:off x="3130547" y="0"/>
              <a:ext cx="1118053" cy="670832"/>
              <a:chOff x="0" y="0"/>
              <a:chExt cx="1118052" cy="670831"/>
            </a:xfrm>
          </p:grpSpPr>
          <p:sp>
            <p:nvSpPr>
              <p:cNvPr id="162" name="Rounded Rectangle"/>
              <p:cNvSpPr/>
              <p:nvPr/>
            </p:nvSpPr>
            <p:spPr>
              <a:xfrm>
                <a:off x="0" y="0"/>
                <a:ext cx="1118053" cy="670832"/>
              </a:xfrm>
              <a:prstGeom prst="roundRect">
                <a:avLst>
                  <a:gd name="adj" fmla="val 10000"/>
                </a:avLst>
              </a:prstGeom>
              <a:solidFill>
                <a:schemeClr val="accent1"/>
              </a:solidFill>
              <a:ln w="12700" cap="flat">
                <a:solidFill>
                  <a:srgbClr val="FFFFFF"/>
                </a:solidFill>
                <a:prstDash val="solid"/>
                <a:miter lim="8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 defTabSz="711200">
                  <a:lnSpc>
                    <a:spcPct val="90000"/>
                  </a:lnSpc>
                  <a:spcBef>
                    <a:spcPts val="700"/>
                  </a:spcBef>
                  <a:defRPr>
                    <a:solidFill>
                      <a:srgbClr val="FFFFFF"/>
                    </a:solidFill>
                  </a:defRPr>
                </a:pPr>
              </a:p>
            </p:txBody>
          </p:sp>
          <p:sp>
            <p:nvSpPr>
              <p:cNvPr id="163" name="Skills"/>
              <p:cNvSpPr txBox="1"/>
              <p:nvPr/>
            </p:nvSpPr>
            <p:spPr>
              <a:xfrm>
                <a:off x="19648" y="153805"/>
                <a:ext cx="1078756" cy="363221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square" lIns="60960" tIns="60960" rIns="60960" bIns="60960" numCol="1" anchor="ctr">
                <a:spAutoFit/>
              </a:bodyPr>
              <a:lstStyle>
                <a:lvl1pPr algn="ctr" defTabSz="711200">
                  <a:lnSpc>
                    <a:spcPct val="90000"/>
                  </a:lnSpc>
                  <a:spcBef>
                    <a:spcPts val="600"/>
                  </a:spcBef>
                  <a:defRPr sz="1600">
                    <a:solidFill>
                      <a:srgbClr val="FFFFFF"/>
                    </a:solidFill>
                  </a:defRPr>
                </a:lvl1pPr>
              </a:lstStyle>
              <a:p>
                <a:pPr/>
                <a:r>
                  <a:t>Skills</a:t>
                </a:r>
              </a:p>
            </p:txBody>
          </p:sp>
        </p:grpSp>
        <p:sp>
          <p:nvSpPr>
            <p:cNvPr id="165" name="Arrow"/>
            <p:cNvSpPr/>
            <p:nvPr/>
          </p:nvSpPr>
          <p:spPr>
            <a:xfrm>
              <a:off x="4360404" y="196776"/>
              <a:ext cx="237028" cy="277278"/>
            </a:xfrm>
            <a:prstGeom prst="rightArrow">
              <a:avLst>
                <a:gd name="adj1" fmla="val 60000"/>
                <a:gd name="adj2" fmla="val 50000"/>
              </a:avLst>
            </a:prstGeom>
            <a:solidFill>
              <a:srgbClr val="AEBADE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 defTabSz="488950">
                <a:lnSpc>
                  <a:spcPct val="90000"/>
                </a:lnSpc>
                <a:spcBef>
                  <a:spcPts val="700"/>
                </a:spcBef>
                <a:defRPr sz="1100">
                  <a:solidFill>
                    <a:srgbClr val="FFFFFF"/>
                  </a:solidFill>
                </a:defRPr>
              </a:pPr>
            </a:p>
          </p:txBody>
        </p:sp>
        <p:grpSp>
          <p:nvGrpSpPr>
            <p:cNvPr id="168" name="Group"/>
            <p:cNvGrpSpPr/>
            <p:nvPr/>
          </p:nvGrpSpPr>
          <p:grpSpPr>
            <a:xfrm>
              <a:off x="4695820" y="0"/>
              <a:ext cx="1118053" cy="670832"/>
              <a:chOff x="0" y="0"/>
              <a:chExt cx="1118052" cy="670831"/>
            </a:xfrm>
          </p:grpSpPr>
          <p:sp>
            <p:nvSpPr>
              <p:cNvPr id="166" name="Rounded Rectangle"/>
              <p:cNvSpPr/>
              <p:nvPr/>
            </p:nvSpPr>
            <p:spPr>
              <a:xfrm>
                <a:off x="0" y="0"/>
                <a:ext cx="1118053" cy="670832"/>
              </a:xfrm>
              <a:prstGeom prst="roundRect">
                <a:avLst>
                  <a:gd name="adj" fmla="val 10000"/>
                </a:avLst>
              </a:prstGeom>
              <a:solidFill>
                <a:schemeClr val="accent1"/>
              </a:solidFill>
              <a:ln w="12700" cap="flat">
                <a:solidFill>
                  <a:srgbClr val="FFFFFF"/>
                </a:solidFill>
                <a:prstDash val="solid"/>
                <a:miter lim="8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 defTabSz="711200">
                  <a:lnSpc>
                    <a:spcPct val="90000"/>
                  </a:lnSpc>
                  <a:spcBef>
                    <a:spcPts val="700"/>
                  </a:spcBef>
                  <a:defRPr>
                    <a:solidFill>
                      <a:srgbClr val="FFFFFF"/>
                    </a:solidFill>
                  </a:defRPr>
                </a:pPr>
              </a:p>
            </p:txBody>
          </p:sp>
          <p:sp>
            <p:nvSpPr>
              <p:cNvPr id="167" name="Desire"/>
              <p:cNvSpPr txBox="1"/>
              <p:nvPr/>
            </p:nvSpPr>
            <p:spPr>
              <a:xfrm>
                <a:off x="19648" y="153805"/>
                <a:ext cx="1078756" cy="363221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square" lIns="60960" tIns="60960" rIns="60960" bIns="60960" numCol="1" anchor="ctr">
                <a:spAutoFit/>
              </a:bodyPr>
              <a:lstStyle>
                <a:lvl1pPr algn="ctr" defTabSz="711200">
                  <a:lnSpc>
                    <a:spcPct val="90000"/>
                  </a:lnSpc>
                  <a:spcBef>
                    <a:spcPts val="600"/>
                  </a:spcBef>
                  <a:defRPr sz="1600">
                    <a:solidFill>
                      <a:srgbClr val="FFFFFF"/>
                    </a:solidFill>
                  </a:defRPr>
                </a:lvl1pPr>
              </a:lstStyle>
              <a:p>
                <a:pPr/>
                <a:r>
                  <a:t>Desire</a:t>
                </a:r>
              </a:p>
            </p:txBody>
          </p:sp>
        </p:grpSp>
        <p:sp>
          <p:nvSpPr>
            <p:cNvPr id="169" name="Arrow"/>
            <p:cNvSpPr/>
            <p:nvPr/>
          </p:nvSpPr>
          <p:spPr>
            <a:xfrm>
              <a:off x="5925679" y="196776"/>
              <a:ext cx="237028" cy="277278"/>
            </a:xfrm>
            <a:prstGeom prst="rightArrow">
              <a:avLst>
                <a:gd name="adj1" fmla="val 60000"/>
                <a:gd name="adj2" fmla="val 50000"/>
              </a:avLst>
            </a:prstGeom>
            <a:solidFill>
              <a:srgbClr val="AEBADE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 defTabSz="488950">
                <a:lnSpc>
                  <a:spcPct val="90000"/>
                </a:lnSpc>
                <a:spcBef>
                  <a:spcPts val="700"/>
                </a:spcBef>
                <a:defRPr sz="1100">
                  <a:solidFill>
                    <a:srgbClr val="FFFFFF"/>
                  </a:solidFill>
                </a:defRPr>
              </a:pPr>
            </a:p>
          </p:txBody>
        </p:sp>
        <p:grpSp>
          <p:nvGrpSpPr>
            <p:cNvPr id="172" name="Group"/>
            <p:cNvGrpSpPr/>
            <p:nvPr/>
          </p:nvGrpSpPr>
          <p:grpSpPr>
            <a:xfrm>
              <a:off x="6261095" y="0"/>
              <a:ext cx="1118053" cy="670832"/>
              <a:chOff x="0" y="0"/>
              <a:chExt cx="1118052" cy="670831"/>
            </a:xfrm>
          </p:grpSpPr>
          <p:sp>
            <p:nvSpPr>
              <p:cNvPr id="170" name="Rounded Rectangle"/>
              <p:cNvSpPr/>
              <p:nvPr/>
            </p:nvSpPr>
            <p:spPr>
              <a:xfrm>
                <a:off x="0" y="0"/>
                <a:ext cx="1118053" cy="670832"/>
              </a:xfrm>
              <a:prstGeom prst="roundRect">
                <a:avLst>
                  <a:gd name="adj" fmla="val 10000"/>
                </a:avLst>
              </a:prstGeom>
              <a:solidFill>
                <a:schemeClr val="accent1"/>
              </a:solidFill>
              <a:ln w="12700" cap="flat">
                <a:solidFill>
                  <a:srgbClr val="FFFFFF"/>
                </a:solidFill>
                <a:prstDash val="solid"/>
                <a:miter lim="8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 defTabSz="711200">
                  <a:lnSpc>
                    <a:spcPct val="90000"/>
                  </a:lnSpc>
                  <a:spcBef>
                    <a:spcPts val="700"/>
                  </a:spcBef>
                  <a:defRPr>
                    <a:solidFill>
                      <a:srgbClr val="FFFFFF"/>
                    </a:solidFill>
                  </a:defRPr>
                </a:pPr>
              </a:p>
            </p:txBody>
          </p:sp>
          <p:sp>
            <p:nvSpPr>
              <p:cNvPr id="171" name="Resources"/>
              <p:cNvSpPr txBox="1"/>
              <p:nvPr/>
            </p:nvSpPr>
            <p:spPr>
              <a:xfrm>
                <a:off x="19648" y="45220"/>
                <a:ext cx="1078756" cy="580391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square" lIns="60960" tIns="60960" rIns="60960" bIns="60960" numCol="1" anchor="ctr">
                <a:spAutoFit/>
              </a:bodyPr>
              <a:lstStyle>
                <a:lvl1pPr algn="ctr" defTabSz="711200">
                  <a:lnSpc>
                    <a:spcPct val="90000"/>
                  </a:lnSpc>
                  <a:spcBef>
                    <a:spcPts val="600"/>
                  </a:spcBef>
                  <a:defRPr sz="1600">
                    <a:solidFill>
                      <a:srgbClr val="FFFFFF"/>
                    </a:solidFill>
                  </a:defRPr>
                </a:lvl1pPr>
              </a:lstStyle>
              <a:p>
                <a:pPr/>
                <a:r>
                  <a:t>Resources</a:t>
                </a:r>
              </a:p>
            </p:txBody>
          </p:sp>
        </p:grpSp>
        <p:sp>
          <p:nvSpPr>
            <p:cNvPr id="173" name="Arrow"/>
            <p:cNvSpPr/>
            <p:nvPr/>
          </p:nvSpPr>
          <p:spPr>
            <a:xfrm>
              <a:off x="7490953" y="196776"/>
              <a:ext cx="237028" cy="277278"/>
            </a:xfrm>
            <a:prstGeom prst="rightArrow">
              <a:avLst>
                <a:gd name="adj1" fmla="val 60000"/>
                <a:gd name="adj2" fmla="val 50000"/>
              </a:avLst>
            </a:prstGeom>
            <a:solidFill>
              <a:srgbClr val="AEBADE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 defTabSz="488950">
                <a:lnSpc>
                  <a:spcPct val="90000"/>
                </a:lnSpc>
                <a:spcBef>
                  <a:spcPts val="700"/>
                </a:spcBef>
                <a:defRPr sz="1100">
                  <a:solidFill>
                    <a:srgbClr val="FFFFFF"/>
                  </a:solidFill>
                </a:defRPr>
              </a:pPr>
            </a:p>
          </p:txBody>
        </p:sp>
        <p:grpSp>
          <p:nvGrpSpPr>
            <p:cNvPr id="176" name="Group"/>
            <p:cNvGrpSpPr/>
            <p:nvPr/>
          </p:nvGrpSpPr>
          <p:grpSpPr>
            <a:xfrm>
              <a:off x="7826369" y="0"/>
              <a:ext cx="1118053" cy="670832"/>
              <a:chOff x="0" y="0"/>
              <a:chExt cx="1118052" cy="670831"/>
            </a:xfrm>
          </p:grpSpPr>
          <p:sp>
            <p:nvSpPr>
              <p:cNvPr id="174" name="Rounded Rectangle"/>
              <p:cNvSpPr/>
              <p:nvPr/>
            </p:nvSpPr>
            <p:spPr>
              <a:xfrm>
                <a:off x="0" y="0"/>
                <a:ext cx="1118053" cy="670832"/>
              </a:xfrm>
              <a:prstGeom prst="roundRect">
                <a:avLst>
                  <a:gd name="adj" fmla="val 10000"/>
                </a:avLst>
              </a:prstGeom>
              <a:solidFill>
                <a:schemeClr val="accent1"/>
              </a:solidFill>
              <a:ln w="12700" cap="flat">
                <a:solidFill>
                  <a:srgbClr val="FFFFFF"/>
                </a:solidFill>
                <a:prstDash val="solid"/>
                <a:miter lim="8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 defTabSz="711200">
                  <a:lnSpc>
                    <a:spcPct val="90000"/>
                  </a:lnSpc>
                  <a:spcBef>
                    <a:spcPts val="700"/>
                  </a:spcBef>
                  <a:defRPr>
                    <a:solidFill>
                      <a:srgbClr val="FFFFFF"/>
                    </a:solidFill>
                  </a:defRPr>
                </a:pPr>
              </a:p>
            </p:txBody>
          </p:sp>
          <p:sp>
            <p:nvSpPr>
              <p:cNvPr id="175" name="Action plan"/>
              <p:cNvSpPr txBox="1"/>
              <p:nvPr/>
            </p:nvSpPr>
            <p:spPr>
              <a:xfrm>
                <a:off x="19647" y="45220"/>
                <a:ext cx="1078757" cy="580391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square" lIns="60960" tIns="60960" rIns="60960" bIns="60960" numCol="1" anchor="ctr">
                <a:spAutoFit/>
              </a:bodyPr>
              <a:lstStyle>
                <a:lvl1pPr algn="ctr" defTabSz="711200">
                  <a:lnSpc>
                    <a:spcPct val="90000"/>
                  </a:lnSpc>
                  <a:spcBef>
                    <a:spcPts val="600"/>
                  </a:spcBef>
                  <a:defRPr sz="1600">
                    <a:solidFill>
                      <a:srgbClr val="FFFFFF"/>
                    </a:solidFill>
                  </a:defRPr>
                </a:lvl1pPr>
              </a:lstStyle>
              <a:p>
                <a:pPr/>
                <a:r>
                  <a:t>Action plan</a:t>
                </a:r>
              </a:p>
            </p:txBody>
          </p:sp>
        </p:grpSp>
        <p:sp>
          <p:nvSpPr>
            <p:cNvPr id="177" name="Arrow"/>
            <p:cNvSpPr/>
            <p:nvPr/>
          </p:nvSpPr>
          <p:spPr>
            <a:xfrm>
              <a:off x="9056226" y="196776"/>
              <a:ext cx="237028" cy="277278"/>
            </a:xfrm>
            <a:prstGeom prst="rightArrow">
              <a:avLst>
                <a:gd name="adj1" fmla="val 60000"/>
                <a:gd name="adj2" fmla="val 50000"/>
              </a:avLst>
            </a:prstGeom>
            <a:solidFill>
              <a:srgbClr val="AEBADE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 defTabSz="488950">
                <a:lnSpc>
                  <a:spcPct val="90000"/>
                </a:lnSpc>
                <a:spcBef>
                  <a:spcPts val="700"/>
                </a:spcBef>
                <a:defRPr sz="1100">
                  <a:solidFill>
                    <a:srgbClr val="FFFFFF"/>
                  </a:solidFill>
                </a:defRPr>
              </a:pPr>
            </a:p>
          </p:txBody>
        </p:sp>
        <p:grpSp>
          <p:nvGrpSpPr>
            <p:cNvPr id="180" name="Group"/>
            <p:cNvGrpSpPr/>
            <p:nvPr/>
          </p:nvGrpSpPr>
          <p:grpSpPr>
            <a:xfrm>
              <a:off x="9391642" y="0"/>
              <a:ext cx="1118053" cy="670832"/>
              <a:chOff x="0" y="0"/>
              <a:chExt cx="1118052" cy="670831"/>
            </a:xfrm>
          </p:grpSpPr>
          <p:sp>
            <p:nvSpPr>
              <p:cNvPr id="178" name="Rounded Rectangle"/>
              <p:cNvSpPr/>
              <p:nvPr/>
            </p:nvSpPr>
            <p:spPr>
              <a:xfrm>
                <a:off x="0" y="0"/>
                <a:ext cx="1118053" cy="670832"/>
              </a:xfrm>
              <a:prstGeom prst="roundRect">
                <a:avLst>
                  <a:gd name="adj" fmla="val 10000"/>
                </a:avLst>
              </a:prstGeom>
              <a:solidFill>
                <a:srgbClr val="FF0000"/>
              </a:solidFill>
              <a:ln w="12700" cap="flat">
                <a:solidFill>
                  <a:srgbClr val="FFFFFF"/>
                </a:solidFill>
                <a:prstDash val="solid"/>
                <a:miter lim="8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 defTabSz="711200">
                  <a:lnSpc>
                    <a:spcPct val="90000"/>
                  </a:lnSpc>
                  <a:spcBef>
                    <a:spcPts val="700"/>
                  </a:spcBef>
                  <a:defRPr>
                    <a:solidFill>
                      <a:srgbClr val="FFFFFF"/>
                    </a:solidFill>
                  </a:defRPr>
                </a:pPr>
              </a:p>
            </p:txBody>
          </p:sp>
          <p:sp>
            <p:nvSpPr>
              <p:cNvPr id="179" name="Sabotage"/>
              <p:cNvSpPr txBox="1"/>
              <p:nvPr/>
            </p:nvSpPr>
            <p:spPr>
              <a:xfrm>
                <a:off x="19647" y="153805"/>
                <a:ext cx="1078757" cy="363221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square" lIns="60960" tIns="60960" rIns="60960" bIns="60960" numCol="1" anchor="ctr">
                <a:spAutoFit/>
              </a:bodyPr>
              <a:lstStyle>
                <a:lvl1pPr algn="ctr" defTabSz="711200">
                  <a:lnSpc>
                    <a:spcPct val="90000"/>
                  </a:lnSpc>
                  <a:spcBef>
                    <a:spcPts val="600"/>
                  </a:spcBef>
                  <a:defRPr sz="1600">
                    <a:solidFill>
                      <a:srgbClr val="FFFFFF"/>
                    </a:solidFill>
                  </a:defRPr>
                </a:lvl1pPr>
              </a:lstStyle>
              <a:p>
                <a:pPr/>
                <a:r>
                  <a:t>Sabotage</a:t>
                </a:r>
              </a:p>
            </p:txBody>
          </p:sp>
        </p:grpSp>
      </p:grpSp>
      <p:grpSp>
        <p:nvGrpSpPr>
          <p:cNvPr id="209" name="Content Placeholder 3"/>
          <p:cNvGrpSpPr/>
          <p:nvPr/>
        </p:nvGrpSpPr>
        <p:grpSpPr>
          <a:xfrm>
            <a:off x="841151" y="4645294"/>
            <a:ext cx="10509696" cy="670832"/>
            <a:chOff x="0" y="0"/>
            <a:chExt cx="10509694" cy="670831"/>
          </a:xfrm>
        </p:grpSpPr>
        <p:grpSp>
          <p:nvGrpSpPr>
            <p:cNvPr id="184" name="Group"/>
            <p:cNvGrpSpPr/>
            <p:nvPr/>
          </p:nvGrpSpPr>
          <p:grpSpPr>
            <a:xfrm>
              <a:off x="0" y="0"/>
              <a:ext cx="1118053" cy="670832"/>
              <a:chOff x="0" y="0"/>
              <a:chExt cx="1118052" cy="670831"/>
            </a:xfrm>
          </p:grpSpPr>
          <p:sp>
            <p:nvSpPr>
              <p:cNvPr id="182" name="Rounded Rectangle"/>
              <p:cNvSpPr/>
              <p:nvPr/>
            </p:nvSpPr>
            <p:spPr>
              <a:xfrm>
                <a:off x="0" y="0"/>
                <a:ext cx="1118053" cy="670832"/>
              </a:xfrm>
              <a:prstGeom prst="roundRect">
                <a:avLst>
                  <a:gd name="adj" fmla="val 10000"/>
                </a:avLst>
              </a:prstGeom>
              <a:solidFill>
                <a:schemeClr val="accent1"/>
              </a:solidFill>
              <a:ln w="12700" cap="flat">
                <a:solidFill>
                  <a:srgbClr val="FFFFFF"/>
                </a:solidFill>
                <a:prstDash val="solid"/>
                <a:miter lim="8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 defTabSz="711200">
                  <a:lnSpc>
                    <a:spcPct val="90000"/>
                  </a:lnSpc>
                  <a:spcBef>
                    <a:spcPts val="700"/>
                  </a:spcBef>
                  <a:defRPr>
                    <a:solidFill>
                      <a:srgbClr val="FFFFFF"/>
                    </a:solidFill>
                  </a:defRPr>
                </a:pPr>
              </a:p>
            </p:txBody>
          </p:sp>
          <p:sp>
            <p:nvSpPr>
              <p:cNvPr id="183" name="Awareness"/>
              <p:cNvSpPr txBox="1"/>
              <p:nvPr/>
            </p:nvSpPr>
            <p:spPr>
              <a:xfrm>
                <a:off x="19647" y="45220"/>
                <a:ext cx="1078757" cy="580391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square" lIns="60960" tIns="60960" rIns="60960" bIns="60960" numCol="1" anchor="ctr">
                <a:spAutoFit/>
              </a:bodyPr>
              <a:lstStyle>
                <a:lvl1pPr algn="ctr" defTabSz="711200">
                  <a:lnSpc>
                    <a:spcPct val="90000"/>
                  </a:lnSpc>
                  <a:spcBef>
                    <a:spcPts val="600"/>
                  </a:spcBef>
                  <a:defRPr sz="1600">
                    <a:solidFill>
                      <a:srgbClr val="FFFFFF"/>
                    </a:solidFill>
                  </a:defRPr>
                </a:lvl1pPr>
              </a:lstStyle>
              <a:p>
                <a:pPr/>
                <a:r>
                  <a:t>Awareness</a:t>
                </a:r>
              </a:p>
            </p:txBody>
          </p:sp>
        </p:grpSp>
        <p:sp>
          <p:nvSpPr>
            <p:cNvPr id="185" name="Arrow"/>
            <p:cNvSpPr/>
            <p:nvPr/>
          </p:nvSpPr>
          <p:spPr>
            <a:xfrm>
              <a:off x="1229858" y="196776"/>
              <a:ext cx="237028" cy="277278"/>
            </a:xfrm>
            <a:prstGeom prst="rightArrow">
              <a:avLst>
                <a:gd name="adj1" fmla="val 60000"/>
                <a:gd name="adj2" fmla="val 50000"/>
              </a:avLst>
            </a:prstGeom>
            <a:solidFill>
              <a:srgbClr val="AEBADE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 defTabSz="488950">
                <a:lnSpc>
                  <a:spcPct val="90000"/>
                </a:lnSpc>
                <a:spcBef>
                  <a:spcPts val="700"/>
                </a:spcBef>
                <a:defRPr sz="1100">
                  <a:solidFill>
                    <a:srgbClr val="FFFFFF"/>
                  </a:solidFill>
                </a:defRPr>
              </a:pPr>
            </a:p>
          </p:txBody>
        </p:sp>
        <p:grpSp>
          <p:nvGrpSpPr>
            <p:cNvPr id="188" name="Group"/>
            <p:cNvGrpSpPr/>
            <p:nvPr/>
          </p:nvGrpSpPr>
          <p:grpSpPr>
            <a:xfrm>
              <a:off x="1565273" y="0"/>
              <a:ext cx="1118053" cy="670832"/>
              <a:chOff x="0" y="0"/>
              <a:chExt cx="1118052" cy="670831"/>
            </a:xfrm>
          </p:grpSpPr>
          <p:sp>
            <p:nvSpPr>
              <p:cNvPr id="186" name="Rounded Rectangle"/>
              <p:cNvSpPr/>
              <p:nvPr/>
            </p:nvSpPr>
            <p:spPr>
              <a:xfrm>
                <a:off x="0" y="0"/>
                <a:ext cx="1118053" cy="670832"/>
              </a:xfrm>
              <a:prstGeom prst="roundRect">
                <a:avLst>
                  <a:gd name="adj" fmla="val 10000"/>
                </a:avLst>
              </a:prstGeom>
              <a:solidFill>
                <a:schemeClr val="accent1"/>
              </a:solidFill>
              <a:ln w="12700" cap="flat">
                <a:solidFill>
                  <a:srgbClr val="FFFFFF"/>
                </a:solidFill>
                <a:prstDash val="solid"/>
                <a:miter lim="8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 defTabSz="711200">
                  <a:lnSpc>
                    <a:spcPct val="90000"/>
                  </a:lnSpc>
                  <a:spcBef>
                    <a:spcPts val="700"/>
                  </a:spcBef>
                  <a:defRPr>
                    <a:solidFill>
                      <a:srgbClr val="FFFFFF"/>
                    </a:solidFill>
                  </a:defRPr>
                </a:pPr>
              </a:p>
            </p:txBody>
          </p:sp>
          <p:sp>
            <p:nvSpPr>
              <p:cNvPr id="187" name="Buy In"/>
              <p:cNvSpPr txBox="1"/>
              <p:nvPr/>
            </p:nvSpPr>
            <p:spPr>
              <a:xfrm>
                <a:off x="19648" y="153805"/>
                <a:ext cx="1078756" cy="363221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square" lIns="60960" tIns="60960" rIns="60960" bIns="60960" numCol="1" anchor="ctr">
                <a:spAutoFit/>
              </a:bodyPr>
              <a:lstStyle>
                <a:lvl1pPr algn="ctr" defTabSz="711200">
                  <a:lnSpc>
                    <a:spcPct val="90000"/>
                  </a:lnSpc>
                  <a:spcBef>
                    <a:spcPts val="600"/>
                  </a:spcBef>
                  <a:defRPr sz="1600">
                    <a:solidFill>
                      <a:srgbClr val="FFFFFF"/>
                    </a:solidFill>
                  </a:defRPr>
                </a:lvl1pPr>
              </a:lstStyle>
              <a:p>
                <a:pPr/>
                <a:r>
                  <a:t>Buy In</a:t>
                </a:r>
              </a:p>
            </p:txBody>
          </p:sp>
        </p:grpSp>
        <p:sp>
          <p:nvSpPr>
            <p:cNvPr id="189" name="Arrow"/>
            <p:cNvSpPr/>
            <p:nvPr/>
          </p:nvSpPr>
          <p:spPr>
            <a:xfrm>
              <a:off x="2795132" y="196776"/>
              <a:ext cx="237028" cy="277278"/>
            </a:xfrm>
            <a:prstGeom prst="rightArrow">
              <a:avLst>
                <a:gd name="adj1" fmla="val 60000"/>
                <a:gd name="adj2" fmla="val 50000"/>
              </a:avLst>
            </a:prstGeom>
            <a:solidFill>
              <a:srgbClr val="AEBADE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 defTabSz="488950">
                <a:lnSpc>
                  <a:spcPct val="90000"/>
                </a:lnSpc>
                <a:spcBef>
                  <a:spcPts val="700"/>
                </a:spcBef>
                <a:defRPr sz="1100">
                  <a:solidFill>
                    <a:srgbClr val="FFFFFF"/>
                  </a:solidFill>
                </a:defRPr>
              </a:pPr>
            </a:p>
          </p:txBody>
        </p:sp>
        <p:grpSp>
          <p:nvGrpSpPr>
            <p:cNvPr id="192" name="Group"/>
            <p:cNvGrpSpPr/>
            <p:nvPr/>
          </p:nvGrpSpPr>
          <p:grpSpPr>
            <a:xfrm>
              <a:off x="3130547" y="0"/>
              <a:ext cx="1118053" cy="670832"/>
              <a:chOff x="0" y="0"/>
              <a:chExt cx="1118052" cy="670831"/>
            </a:xfrm>
          </p:grpSpPr>
          <p:sp>
            <p:nvSpPr>
              <p:cNvPr id="190" name="Rounded Rectangle"/>
              <p:cNvSpPr/>
              <p:nvPr/>
            </p:nvSpPr>
            <p:spPr>
              <a:xfrm>
                <a:off x="0" y="0"/>
                <a:ext cx="1118053" cy="670832"/>
              </a:xfrm>
              <a:prstGeom prst="roundRect">
                <a:avLst>
                  <a:gd name="adj" fmla="val 10000"/>
                </a:avLst>
              </a:prstGeom>
              <a:solidFill>
                <a:schemeClr val="accent1"/>
              </a:solidFill>
              <a:ln w="12700" cap="flat">
                <a:solidFill>
                  <a:srgbClr val="FFFFFF"/>
                </a:solidFill>
                <a:prstDash val="solid"/>
                <a:miter lim="8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 defTabSz="711200">
                  <a:lnSpc>
                    <a:spcPct val="90000"/>
                  </a:lnSpc>
                  <a:spcBef>
                    <a:spcPts val="700"/>
                  </a:spcBef>
                  <a:defRPr>
                    <a:solidFill>
                      <a:srgbClr val="FFFFFF"/>
                    </a:solidFill>
                  </a:defRPr>
                </a:pPr>
              </a:p>
            </p:txBody>
          </p:sp>
          <p:sp>
            <p:nvSpPr>
              <p:cNvPr id="191" name="Skills"/>
              <p:cNvSpPr txBox="1"/>
              <p:nvPr/>
            </p:nvSpPr>
            <p:spPr>
              <a:xfrm>
                <a:off x="19648" y="153805"/>
                <a:ext cx="1078756" cy="363221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square" lIns="60960" tIns="60960" rIns="60960" bIns="60960" numCol="1" anchor="ctr">
                <a:spAutoFit/>
              </a:bodyPr>
              <a:lstStyle>
                <a:lvl1pPr algn="ctr" defTabSz="711200">
                  <a:lnSpc>
                    <a:spcPct val="90000"/>
                  </a:lnSpc>
                  <a:spcBef>
                    <a:spcPts val="600"/>
                  </a:spcBef>
                  <a:defRPr sz="1600">
                    <a:solidFill>
                      <a:srgbClr val="FFFFFF"/>
                    </a:solidFill>
                  </a:defRPr>
                </a:lvl1pPr>
              </a:lstStyle>
              <a:p>
                <a:pPr/>
                <a:r>
                  <a:t>Skills</a:t>
                </a:r>
              </a:p>
            </p:txBody>
          </p:sp>
        </p:grpSp>
        <p:sp>
          <p:nvSpPr>
            <p:cNvPr id="193" name="Arrow"/>
            <p:cNvSpPr/>
            <p:nvPr/>
          </p:nvSpPr>
          <p:spPr>
            <a:xfrm>
              <a:off x="4360404" y="196776"/>
              <a:ext cx="237028" cy="277278"/>
            </a:xfrm>
            <a:prstGeom prst="rightArrow">
              <a:avLst>
                <a:gd name="adj1" fmla="val 60000"/>
                <a:gd name="adj2" fmla="val 50000"/>
              </a:avLst>
            </a:prstGeom>
            <a:solidFill>
              <a:srgbClr val="AEBADE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 defTabSz="488950">
                <a:lnSpc>
                  <a:spcPct val="90000"/>
                </a:lnSpc>
                <a:spcBef>
                  <a:spcPts val="700"/>
                </a:spcBef>
                <a:defRPr sz="1100">
                  <a:solidFill>
                    <a:srgbClr val="FFFFFF"/>
                  </a:solidFill>
                </a:defRPr>
              </a:pPr>
            </a:p>
          </p:txBody>
        </p:sp>
        <p:grpSp>
          <p:nvGrpSpPr>
            <p:cNvPr id="196" name="Group"/>
            <p:cNvGrpSpPr/>
            <p:nvPr/>
          </p:nvGrpSpPr>
          <p:grpSpPr>
            <a:xfrm>
              <a:off x="4695820" y="0"/>
              <a:ext cx="1118053" cy="670832"/>
              <a:chOff x="0" y="0"/>
              <a:chExt cx="1118052" cy="670831"/>
            </a:xfrm>
          </p:grpSpPr>
          <p:sp>
            <p:nvSpPr>
              <p:cNvPr id="194" name="Rounded Rectangle"/>
              <p:cNvSpPr/>
              <p:nvPr/>
            </p:nvSpPr>
            <p:spPr>
              <a:xfrm>
                <a:off x="0" y="0"/>
                <a:ext cx="1118053" cy="670832"/>
              </a:xfrm>
              <a:prstGeom prst="roundRect">
                <a:avLst>
                  <a:gd name="adj" fmla="val 10000"/>
                </a:avLst>
              </a:prstGeom>
              <a:solidFill>
                <a:schemeClr val="accent1"/>
              </a:solidFill>
              <a:ln w="12700" cap="flat">
                <a:solidFill>
                  <a:srgbClr val="FFFFFF"/>
                </a:solidFill>
                <a:prstDash val="solid"/>
                <a:miter lim="8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 defTabSz="711200">
                  <a:lnSpc>
                    <a:spcPct val="90000"/>
                  </a:lnSpc>
                  <a:spcBef>
                    <a:spcPts val="700"/>
                  </a:spcBef>
                  <a:defRPr>
                    <a:solidFill>
                      <a:srgbClr val="FFFFFF"/>
                    </a:solidFill>
                  </a:defRPr>
                </a:pPr>
              </a:p>
            </p:txBody>
          </p:sp>
          <p:sp>
            <p:nvSpPr>
              <p:cNvPr id="195" name="Desire"/>
              <p:cNvSpPr txBox="1"/>
              <p:nvPr/>
            </p:nvSpPr>
            <p:spPr>
              <a:xfrm>
                <a:off x="19648" y="153805"/>
                <a:ext cx="1078756" cy="363221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square" lIns="60960" tIns="60960" rIns="60960" bIns="60960" numCol="1" anchor="ctr">
                <a:spAutoFit/>
              </a:bodyPr>
              <a:lstStyle>
                <a:lvl1pPr algn="ctr" defTabSz="711200">
                  <a:lnSpc>
                    <a:spcPct val="90000"/>
                  </a:lnSpc>
                  <a:spcBef>
                    <a:spcPts val="600"/>
                  </a:spcBef>
                  <a:defRPr sz="1600">
                    <a:solidFill>
                      <a:srgbClr val="FFFFFF"/>
                    </a:solidFill>
                  </a:defRPr>
                </a:lvl1pPr>
              </a:lstStyle>
              <a:p>
                <a:pPr/>
                <a:r>
                  <a:t>Desire</a:t>
                </a:r>
              </a:p>
            </p:txBody>
          </p:sp>
        </p:grpSp>
        <p:sp>
          <p:nvSpPr>
            <p:cNvPr id="197" name="Arrow"/>
            <p:cNvSpPr/>
            <p:nvPr/>
          </p:nvSpPr>
          <p:spPr>
            <a:xfrm>
              <a:off x="5925679" y="196776"/>
              <a:ext cx="237028" cy="277278"/>
            </a:xfrm>
            <a:prstGeom prst="rightArrow">
              <a:avLst>
                <a:gd name="adj1" fmla="val 60000"/>
                <a:gd name="adj2" fmla="val 50000"/>
              </a:avLst>
            </a:prstGeom>
            <a:solidFill>
              <a:srgbClr val="AEBADE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 defTabSz="488950">
                <a:lnSpc>
                  <a:spcPct val="90000"/>
                </a:lnSpc>
                <a:spcBef>
                  <a:spcPts val="700"/>
                </a:spcBef>
                <a:defRPr sz="1100">
                  <a:solidFill>
                    <a:srgbClr val="FFFFFF"/>
                  </a:solidFill>
                </a:defRPr>
              </a:pPr>
            </a:p>
          </p:txBody>
        </p:sp>
        <p:grpSp>
          <p:nvGrpSpPr>
            <p:cNvPr id="200" name="Group"/>
            <p:cNvGrpSpPr/>
            <p:nvPr/>
          </p:nvGrpSpPr>
          <p:grpSpPr>
            <a:xfrm>
              <a:off x="6261095" y="0"/>
              <a:ext cx="1118053" cy="670832"/>
              <a:chOff x="0" y="0"/>
              <a:chExt cx="1118052" cy="670831"/>
            </a:xfrm>
          </p:grpSpPr>
          <p:sp>
            <p:nvSpPr>
              <p:cNvPr id="198" name="Rounded Rectangle"/>
              <p:cNvSpPr/>
              <p:nvPr/>
            </p:nvSpPr>
            <p:spPr>
              <a:xfrm>
                <a:off x="0" y="0"/>
                <a:ext cx="1118053" cy="670832"/>
              </a:xfrm>
              <a:prstGeom prst="roundRect">
                <a:avLst>
                  <a:gd name="adj" fmla="val 10000"/>
                </a:avLst>
              </a:prstGeom>
              <a:solidFill>
                <a:schemeClr val="accent1"/>
              </a:solidFill>
              <a:ln w="12700" cap="flat">
                <a:solidFill>
                  <a:srgbClr val="FFFFFF"/>
                </a:solidFill>
                <a:prstDash val="solid"/>
                <a:miter lim="8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 defTabSz="711200">
                  <a:lnSpc>
                    <a:spcPct val="90000"/>
                  </a:lnSpc>
                  <a:spcBef>
                    <a:spcPts val="700"/>
                  </a:spcBef>
                  <a:defRPr>
                    <a:solidFill>
                      <a:srgbClr val="FFFFFF"/>
                    </a:solidFill>
                  </a:defRPr>
                </a:pPr>
              </a:p>
            </p:txBody>
          </p:sp>
          <p:sp>
            <p:nvSpPr>
              <p:cNvPr id="199" name="Resources"/>
              <p:cNvSpPr txBox="1"/>
              <p:nvPr/>
            </p:nvSpPr>
            <p:spPr>
              <a:xfrm>
                <a:off x="19648" y="45220"/>
                <a:ext cx="1078756" cy="580391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square" lIns="60960" tIns="60960" rIns="60960" bIns="60960" numCol="1" anchor="ctr">
                <a:spAutoFit/>
              </a:bodyPr>
              <a:lstStyle>
                <a:lvl1pPr algn="ctr" defTabSz="711200">
                  <a:lnSpc>
                    <a:spcPct val="90000"/>
                  </a:lnSpc>
                  <a:spcBef>
                    <a:spcPts val="600"/>
                  </a:spcBef>
                  <a:defRPr sz="1600">
                    <a:solidFill>
                      <a:srgbClr val="FFFFFF"/>
                    </a:solidFill>
                  </a:defRPr>
                </a:lvl1pPr>
              </a:lstStyle>
              <a:p>
                <a:pPr/>
                <a:r>
                  <a:t>Resources</a:t>
                </a:r>
              </a:p>
            </p:txBody>
          </p:sp>
        </p:grpSp>
        <p:sp>
          <p:nvSpPr>
            <p:cNvPr id="201" name="Arrow"/>
            <p:cNvSpPr/>
            <p:nvPr/>
          </p:nvSpPr>
          <p:spPr>
            <a:xfrm>
              <a:off x="7490953" y="196776"/>
              <a:ext cx="237028" cy="277278"/>
            </a:xfrm>
            <a:prstGeom prst="rightArrow">
              <a:avLst>
                <a:gd name="adj1" fmla="val 60000"/>
                <a:gd name="adj2" fmla="val 50000"/>
              </a:avLst>
            </a:prstGeom>
            <a:solidFill>
              <a:srgbClr val="AEBADE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 defTabSz="488950">
                <a:lnSpc>
                  <a:spcPct val="90000"/>
                </a:lnSpc>
                <a:spcBef>
                  <a:spcPts val="700"/>
                </a:spcBef>
                <a:defRPr sz="1100">
                  <a:solidFill>
                    <a:srgbClr val="FFFFFF"/>
                  </a:solidFill>
                </a:defRPr>
              </a:pPr>
            </a:p>
          </p:txBody>
        </p:sp>
        <p:grpSp>
          <p:nvGrpSpPr>
            <p:cNvPr id="204" name="Group"/>
            <p:cNvGrpSpPr/>
            <p:nvPr/>
          </p:nvGrpSpPr>
          <p:grpSpPr>
            <a:xfrm>
              <a:off x="7826369" y="0"/>
              <a:ext cx="1118053" cy="670832"/>
              <a:chOff x="0" y="0"/>
              <a:chExt cx="1118052" cy="670831"/>
            </a:xfrm>
          </p:grpSpPr>
          <p:sp>
            <p:nvSpPr>
              <p:cNvPr id="202" name="Rounded Rectangle"/>
              <p:cNvSpPr/>
              <p:nvPr/>
            </p:nvSpPr>
            <p:spPr>
              <a:xfrm>
                <a:off x="0" y="0"/>
                <a:ext cx="1118053" cy="670832"/>
              </a:xfrm>
              <a:prstGeom prst="roundRect">
                <a:avLst>
                  <a:gd name="adj" fmla="val 10000"/>
                </a:avLst>
              </a:prstGeom>
              <a:solidFill>
                <a:schemeClr val="accent1"/>
              </a:solidFill>
              <a:ln w="12700" cap="flat">
                <a:solidFill>
                  <a:srgbClr val="FFFFFF"/>
                </a:solidFill>
                <a:prstDash val="solid"/>
                <a:miter lim="8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 defTabSz="711200">
                  <a:lnSpc>
                    <a:spcPct val="90000"/>
                  </a:lnSpc>
                  <a:spcBef>
                    <a:spcPts val="700"/>
                  </a:spcBef>
                  <a:defRPr>
                    <a:solidFill>
                      <a:srgbClr val="FFFFFF"/>
                    </a:solidFill>
                  </a:defRPr>
                </a:pPr>
              </a:p>
            </p:txBody>
          </p:sp>
          <p:sp>
            <p:nvSpPr>
              <p:cNvPr id="203" name="Action plan"/>
              <p:cNvSpPr txBox="1"/>
              <p:nvPr/>
            </p:nvSpPr>
            <p:spPr>
              <a:xfrm>
                <a:off x="19647" y="45220"/>
                <a:ext cx="1078757" cy="580391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square" lIns="60960" tIns="60960" rIns="60960" bIns="60960" numCol="1" anchor="ctr">
                <a:spAutoFit/>
              </a:bodyPr>
              <a:lstStyle>
                <a:lvl1pPr algn="ctr" defTabSz="711200">
                  <a:lnSpc>
                    <a:spcPct val="90000"/>
                  </a:lnSpc>
                  <a:spcBef>
                    <a:spcPts val="600"/>
                  </a:spcBef>
                  <a:defRPr sz="1600">
                    <a:solidFill>
                      <a:srgbClr val="FFFFFF"/>
                    </a:solidFill>
                  </a:defRPr>
                </a:lvl1pPr>
              </a:lstStyle>
              <a:p>
                <a:pPr/>
                <a:r>
                  <a:t>Action plan</a:t>
                </a:r>
              </a:p>
            </p:txBody>
          </p:sp>
        </p:grpSp>
        <p:sp>
          <p:nvSpPr>
            <p:cNvPr id="205" name="Arrow"/>
            <p:cNvSpPr/>
            <p:nvPr/>
          </p:nvSpPr>
          <p:spPr>
            <a:xfrm>
              <a:off x="9056226" y="196776"/>
              <a:ext cx="237028" cy="277278"/>
            </a:xfrm>
            <a:prstGeom prst="rightArrow">
              <a:avLst>
                <a:gd name="adj1" fmla="val 60000"/>
                <a:gd name="adj2" fmla="val 50000"/>
              </a:avLst>
            </a:prstGeom>
            <a:solidFill>
              <a:srgbClr val="AEBADE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 defTabSz="488950">
                <a:lnSpc>
                  <a:spcPct val="90000"/>
                </a:lnSpc>
                <a:spcBef>
                  <a:spcPts val="700"/>
                </a:spcBef>
                <a:defRPr sz="1100">
                  <a:solidFill>
                    <a:srgbClr val="FFFFFF"/>
                  </a:solidFill>
                </a:defRPr>
              </a:pPr>
            </a:p>
          </p:txBody>
        </p:sp>
        <p:grpSp>
          <p:nvGrpSpPr>
            <p:cNvPr id="208" name="Group"/>
            <p:cNvGrpSpPr/>
            <p:nvPr/>
          </p:nvGrpSpPr>
          <p:grpSpPr>
            <a:xfrm>
              <a:off x="9391642" y="0"/>
              <a:ext cx="1118053" cy="670832"/>
              <a:chOff x="0" y="0"/>
              <a:chExt cx="1118052" cy="670831"/>
            </a:xfrm>
          </p:grpSpPr>
          <p:sp>
            <p:nvSpPr>
              <p:cNvPr id="206" name="Rounded Rectangle"/>
              <p:cNvSpPr/>
              <p:nvPr/>
            </p:nvSpPr>
            <p:spPr>
              <a:xfrm>
                <a:off x="0" y="0"/>
                <a:ext cx="1118053" cy="670832"/>
              </a:xfrm>
              <a:prstGeom prst="roundRect">
                <a:avLst>
                  <a:gd name="adj" fmla="val 10000"/>
                </a:avLst>
              </a:prstGeom>
              <a:solidFill>
                <a:srgbClr val="FF0000"/>
              </a:solidFill>
              <a:ln w="12700" cap="flat">
                <a:solidFill>
                  <a:srgbClr val="FFFFFF"/>
                </a:solidFill>
                <a:prstDash val="solid"/>
                <a:miter lim="8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 defTabSz="711200">
                  <a:lnSpc>
                    <a:spcPct val="90000"/>
                  </a:lnSpc>
                  <a:spcBef>
                    <a:spcPts val="700"/>
                  </a:spcBef>
                  <a:defRPr>
                    <a:solidFill>
                      <a:srgbClr val="FFFFFF"/>
                    </a:solidFill>
                  </a:defRPr>
                </a:pPr>
              </a:p>
            </p:txBody>
          </p:sp>
          <p:sp>
            <p:nvSpPr>
              <p:cNvPr id="207" name="Anxiety"/>
              <p:cNvSpPr txBox="1"/>
              <p:nvPr/>
            </p:nvSpPr>
            <p:spPr>
              <a:xfrm>
                <a:off x="19647" y="153805"/>
                <a:ext cx="1078757" cy="363221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square" lIns="60960" tIns="60960" rIns="60960" bIns="60960" numCol="1" anchor="ctr">
                <a:spAutoFit/>
              </a:bodyPr>
              <a:lstStyle>
                <a:lvl1pPr algn="ctr" defTabSz="711200">
                  <a:lnSpc>
                    <a:spcPct val="90000"/>
                  </a:lnSpc>
                  <a:spcBef>
                    <a:spcPts val="600"/>
                  </a:spcBef>
                  <a:defRPr sz="1600">
                    <a:solidFill>
                      <a:srgbClr val="FFFFFF"/>
                    </a:solidFill>
                  </a:defRPr>
                </a:lvl1pPr>
              </a:lstStyle>
              <a:p>
                <a:pPr/>
                <a:r>
                  <a:t>Anxiety</a:t>
                </a:r>
              </a:p>
            </p:txBody>
          </p:sp>
        </p:grpSp>
      </p:grpSp>
      <p:sp>
        <p:nvSpPr>
          <p:cNvPr id="210" name="Multiply 7"/>
          <p:cNvSpPr/>
          <p:nvPr/>
        </p:nvSpPr>
        <p:spPr>
          <a:xfrm>
            <a:off x="700115" y="165757"/>
            <a:ext cx="1468526" cy="85478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0" y="6318"/>
                </a:moveTo>
                <a:lnTo>
                  <a:pt x="1639" y="0"/>
                </a:lnTo>
                <a:lnTo>
                  <a:pt x="10800" y="7014"/>
                </a:lnTo>
                <a:lnTo>
                  <a:pt x="19961" y="0"/>
                </a:lnTo>
                <a:lnTo>
                  <a:pt x="21600" y="6318"/>
                </a:lnTo>
                <a:lnTo>
                  <a:pt x="15746" y="10800"/>
                </a:lnTo>
                <a:lnTo>
                  <a:pt x="21600" y="15282"/>
                </a:lnTo>
                <a:lnTo>
                  <a:pt x="19961" y="21600"/>
                </a:lnTo>
                <a:lnTo>
                  <a:pt x="10800" y="14586"/>
                </a:lnTo>
                <a:lnTo>
                  <a:pt x="1639" y="21600"/>
                </a:lnTo>
                <a:lnTo>
                  <a:pt x="0" y="15282"/>
                </a:lnTo>
                <a:lnTo>
                  <a:pt x="5854" y="10800"/>
                </a:lnTo>
                <a:close/>
              </a:path>
            </a:pathLst>
          </a:custGeom>
          <a:gradFill>
            <a:gsLst>
              <a:gs pos="0">
                <a:srgbClr val="9C9C9C"/>
              </a:gs>
              <a:gs pos="50000">
                <a:srgbClr val="C3C3C3"/>
              </a:gs>
              <a:gs pos="100000">
                <a:srgbClr val="E2E2E2"/>
              </a:gs>
            </a:gsLst>
            <a:path path="circle">
              <a:fillToRect l="37721" t="-19636" r="62278" b="119636"/>
            </a:path>
          </a:gradFill>
          <a:ln w="12700">
            <a:solidFill>
              <a:srgbClr val="000000"/>
            </a:solidFill>
            <a:miter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211" name="Multiply 8"/>
          <p:cNvSpPr/>
          <p:nvPr/>
        </p:nvSpPr>
        <p:spPr>
          <a:xfrm>
            <a:off x="2238403" y="2133103"/>
            <a:ext cx="1468525" cy="85478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0" y="6318"/>
                </a:moveTo>
                <a:lnTo>
                  <a:pt x="1639" y="0"/>
                </a:lnTo>
                <a:lnTo>
                  <a:pt x="10800" y="7014"/>
                </a:lnTo>
                <a:lnTo>
                  <a:pt x="19961" y="0"/>
                </a:lnTo>
                <a:lnTo>
                  <a:pt x="21600" y="6318"/>
                </a:lnTo>
                <a:lnTo>
                  <a:pt x="15746" y="10800"/>
                </a:lnTo>
                <a:lnTo>
                  <a:pt x="21600" y="15282"/>
                </a:lnTo>
                <a:lnTo>
                  <a:pt x="19961" y="21600"/>
                </a:lnTo>
                <a:lnTo>
                  <a:pt x="10800" y="14586"/>
                </a:lnTo>
                <a:lnTo>
                  <a:pt x="1639" y="21600"/>
                </a:lnTo>
                <a:lnTo>
                  <a:pt x="0" y="15282"/>
                </a:lnTo>
                <a:lnTo>
                  <a:pt x="5854" y="10800"/>
                </a:lnTo>
                <a:close/>
              </a:path>
            </a:pathLst>
          </a:custGeom>
          <a:gradFill>
            <a:gsLst>
              <a:gs pos="0">
                <a:srgbClr val="9C9C9C"/>
              </a:gs>
              <a:gs pos="50000">
                <a:srgbClr val="C3C3C3"/>
              </a:gs>
              <a:gs pos="100000">
                <a:srgbClr val="E2E2E2"/>
              </a:gs>
            </a:gsLst>
            <a:path path="circle">
              <a:fillToRect l="37721" t="-19636" r="62278" b="119636"/>
            </a:path>
          </a:gradFill>
          <a:ln w="12700">
            <a:solidFill>
              <a:srgbClr val="000000"/>
            </a:solidFill>
            <a:miter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212" name="Multiply 9"/>
          <p:cNvSpPr/>
          <p:nvPr/>
        </p:nvSpPr>
        <p:spPr>
          <a:xfrm>
            <a:off x="3767165" y="4006065"/>
            <a:ext cx="1468525" cy="85478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0" y="6318"/>
                </a:moveTo>
                <a:lnTo>
                  <a:pt x="1639" y="0"/>
                </a:lnTo>
                <a:lnTo>
                  <a:pt x="10800" y="7014"/>
                </a:lnTo>
                <a:lnTo>
                  <a:pt x="19961" y="0"/>
                </a:lnTo>
                <a:lnTo>
                  <a:pt x="21600" y="6318"/>
                </a:lnTo>
                <a:lnTo>
                  <a:pt x="15746" y="10800"/>
                </a:lnTo>
                <a:lnTo>
                  <a:pt x="21600" y="15282"/>
                </a:lnTo>
                <a:lnTo>
                  <a:pt x="19961" y="21600"/>
                </a:lnTo>
                <a:lnTo>
                  <a:pt x="10800" y="14586"/>
                </a:lnTo>
                <a:lnTo>
                  <a:pt x="1639" y="21600"/>
                </a:lnTo>
                <a:lnTo>
                  <a:pt x="0" y="15282"/>
                </a:lnTo>
                <a:lnTo>
                  <a:pt x="5854" y="10800"/>
                </a:lnTo>
                <a:close/>
              </a:path>
            </a:pathLst>
          </a:custGeom>
          <a:gradFill>
            <a:gsLst>
              <a:gs pos="0">
                <a:srgbClr val="9C9C9C"/>
              </a:gs>
              <a:gs pos="50000">
                <a:srgbClr val="C3C3C3"/>
              </a:gs>
              <a:gs pos="100000">
                <a:srgbClr val="E2E2E2"/>
              </a:gs>
            </a:gsLst>
            <a:path path="circle">
              <a:fillToRect l="37721" t="-19636" r="62278" b="119636"/>
            </a:path>
          </a:gradFill>
          <a:ln w="12700">
            <a:solidFill>
              <a:srgbClr val="000000"/>
            </a:solidFill>
            <a:miter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Class="entr" nodeType="afterEffect" presetSubtype="4" presetID="2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1" fill="hold"/>
                                        <p:tgtEl>
                                          <p:spTgt spid="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Class="entr" nodeType="clickEffect" presetSubtype="4" presetID="2" grpId="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7" fill="hold"/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Class="entr" nodeType="afterEffect" presetSubtype="4" presetID="2" grpId="4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2" fill="hold"/>
                                        <p:tgtEl>
                                          <p:spTgt spid="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Class="entr" nodeType="clickEffect" presetSubtype="4" presetID="2" grpId="5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8" fill="hold"/>
                                        <p:tgtEl>
                                          <p:spTgt spid="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2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Class="entr" nodeType="afterEffect" presetSubtype="4" presetID="2" grpId="6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3" fill="hold"/>
                                        <p:tgtEl>
                                          <p:spTgt spid="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2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2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181" grpId="3"/>
      <p:bldP build="whole" bldLvl="1" animBg="1" rev="0" advAuto="0" spid="210" grpId="2"/>
      <p:bldP build="whole" bldLvl="1" animBg="1" rev="0" advAuto="0" spid="153" grpId="1"/>
      <p:bldP build="whole" bldLvl="1" animBg="1" rev="0" advAuto="0" spid="209" grpId="5"/>
      <p:bldP build="whole" bldLvl="1" animBg="1" rev="0" advAuto="0" spid="212" grpId="6"/>
      <p:bldP build="whole" bldLvl="1" animBg="1" rev="0" advAuto="0" spid="211" grpId="4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41" name="Content Placeholder 3"/>
          <p:cNvGrpSpPr/>
          <p:nvPr/>
        </p:nvGrpSpPr>
        <p:grpSpPr>
          <a:xfrm>
            <a:off x="841151" y="766020"/>
            <a:ext cx="10509696" cy="670832"/>
            <a:chOff x="0" y="0"/>
            <a:chExt cx="10509694" cy="670831"/>
          </a:xfrm>
        </p:grpSpPr>
        <p:grpSp>
          <p:nvGrpSpPr>
            <p:cNvPr id="216" name="Group"/>
            <p:cNvGrpSpPr/>
            <p:nvPr/>
          </p:nvGrpSpPr>
          <p:grpSpPr>
            <a:xfrm>
              <a:off x="0" y="0"/>
              <a:ext cx="1118053" cy="670832"/>
              <a:chOff x="0" y="0"/>
              <a:chExt cx="1118052" cy="670831"/>
            </a:xfrm>
          </p:grpSpPr>
          <p:sp>
            <p:nvSpPr>
              <p:cNvPr id="214" name="Rounded Rectangle"/>
              <p:cNvSpPr/>
              <p:nvPr/>
            </p:nvSpPr>
            <p:spPr>
              <a:xfrm>
                <a:off x="0" y="0"/>
                <a:ext cx="1118053" cy="670832"/>
              </a:xfrm>
              <a:prstGeom prst="roundRect">
                <a:avLst>
                  <a:gd name="adj" fmla="val 10000"/>
                </a:avLst>
              </a:prstGeom>
              <a:solidFill>
                <a:schemeClr val="accent1"/>
              </a:solidFill>
              <a:ln w="12700" cap="flat">
                <a:solidFill>
                  <a:srgbClr val="FFFFFF"/>
                </a:solidFill>
                <a:prstDash val="solid"/>
                <a:miter lim="8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 defTabSz="711200">
                  <a:lnSpc>
                    <a:spcPct val="90000"/>
                  </a:lnSpc>
                  <a:spcBef>
                    <a:spcPts val="700"/>
                  </a:spcBef>
                  <a:defRPr>
                    <a:solidFill>
                      <a:srgbClr val="FFFFFF"/>
                    </a:solidFill>
                  </a:defRPr>
                </a:pPr>
              </a:p>
            </p:txBody>
          </p:sp>
          <p:sp>
            <p:nvSpPr>
              <p:cNvPr id="215" name="Awareness"/>
              <p:cNvSpPr txBox="1"/>
              <p:nvPr/>
            </p:nvSpPr>
            <p:spPr>
              <a:xfrm>
                <a:off x="19647" y="45220"/>
                <a:ext cx="1078757" cy="580391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square" lIns="60960" tIns="60960" rIns="60960" bIns="60960" numCol="1" anchor="ctr">
                <a:spAutoFit/>
              </a:bodyPr>
              <a:lstStyle>
                <a:lvl1pPr algn="ctr" defTabSz="711200">
                  <a:lnSpc>
                    <a:spcPct val="90000"/>
                  </a:lnSpc>
                  <a:spcBef>
                    <a:spcPts val="600"/>
                  </a:spcBef>
                  <a:defRPr sz="1600">
                    <a:solidFill>
                      <a:srgbClr val="FFFFFF"/>
                    </a:solidFill>
                  </a:defRPr>
                </a:lvl1pPr>
              </a:lstStyle>
              <a:p>
                <a:pPr/>
                <a:r>
                  <a:t>Awareness</a:t>
                </a:r>
              </a:p>
            </p:txBody>
          </p:sp>
        </p:grpSp>
        <p:sp>
          <p:nvSpPr>
            <p:cNvPr id="217" name="Arrow"/>
            <p:cNvSpPr/>
            <p:nvPr/>
          </p:nvSpPr>
          <p:spPr>
            <a:xfrm>
              <a:off x="1229858" y="196776"/>
              <a:ext cx="237028" cy="277278"/>
            </a:xfrm>
            <a:prstGeom prst="rightArrow">
              <a:avLst>
                <a:gd name="adj1" fmla="val 60000"/>
                <a:gd name="adj2" fmla="val 50000"/>
              </a:avLst>
            </a:prstGeom>
            <a:solidFill>
              <a:srgbClr val="AEBADE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 defTabSz="488950">
                <a:lnSpc>
                  <a:spcPct val="90000"/>
                </a:lnSpc>
                <a:spcBef>
                  <a:spcPts val="700"/>
                </a:spcBef>
                <a:defRPr sz="1100">
                  <a:solidFill>
                    <a:srgbClr val="FFFFFF"/>
                  </a:solidFill>
                </a:defRPr>
              </a:pPr>
            </a:p>
          </p:txBody>
        </p:sp>
        <p:grpSp>
          <p:nvGrpSpPr>
            <p:cNvPr id="220" name="Group"/>
            <p:cNvGrpSpPr/>
            <p:nvPr/>
          </p:nvGrpSpPr>
          <p:grpSpPr>
            <a:xfrm>
              <a:off x="1565273" y="0"/>
              <a:ext cx="1118053" cy="670832"/>
              <a:chOff x="0" y="0"/>
              <a:chExt cx="1118052" cy="670831"/>
            </a:xfrm>
          </p:grpSpPr>
          <p:sp>
            <p:nvSpPr>
              <p:cNvPr id="218" name="Rounded Rectangle"/>
              <p:cNvSpPr/>
              <p:nvPr/>
            </p:nvSpPr>
            <p:spPr>
              <a:xfrm>
                <a:off x="0" y="0"/>
                <a:ext cx="1118053" cy="670832"/>
              </a:xfrm>
              <a:prstGeom prst="roundRect">
                <a:avLst>
                  <a:gd name="adj" fmla="val 10000"/>
                </a:avLst>
              </a:prstGeom>
              <a:solidFill>
                <a:schemeClr val="accent1"/>
              </a:solidFill>
              <a:ln w="12700" cap="flat">
                <a:solidFill>
                  <a:srgbClr val="FFFFFF"/>
                </a:solidFill>
                <a:prstDash val="solid"/>
                <a:miter lim="8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 defTabSz="711200">
                  <a:lnSpc>
                    <a:spcPct val="90000"/>
                  </a:lnSpc>
                  <a:spcBef>
                    <a:spcPts val="700"/>
                  </a:spcBef>
                  <a:defRPr>
                    <a:solidFill>
                      <a:srgbClr val="FFFFFF"/>
                    </a:solidFill>
                  </a:defRPr>
                </a:pPr>
              </a:p>
            </p:txBody>
          </p:sp>
          <p:sp>
            <p:nvSpPr>
              <p:cNvPr id="219" name="Buy In"/>
              <p:cNvSpPr txBox="1"/>
              <p:nvPr/>
            </p:nvSpPr>
            <p:spPr>
              <a:xfrm>
                <a:off x="19648" y="153805"/>
                <a:ext cx="1078756" cy="363221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square" lIns="60960" tIns="60960" rIns="60960" bIns="60960" numCol="1" anchor="ctr">
                <a:spAutoFit/>
              </a:bodyPr>
              <a:lstStyle>
                <a:lvl1pPr algn="ctr" defTabSz="711200">
                  <a:lnSpc>
                    <a:spcPct val="90000"/>
                  </a:lnSpc>
                  <a:spcBef>
                    <a:spcPts val="600"/>
                  </a:spcBef>
                  <a:defRPr sz="1600">
                    <a:solidFill>
                      <a:srgbClr val="FFFFFF"/>
                    </a:solidFill>
                  </a:defRPr>
                </a:lvl1pPr>
              </a:lstStyle>
              <a:p>
                <a:pPr/>
                <a:r>
                  <a:t>Buy In</a:t>
                </a:r>
              </a:p>
            </p:txBody>
          </p:sp>
        </p:grpSp>
        <p:sp>
          <p:nvSpPr>
            <p:cNvPr id="221" name="Arrow"/>
            <p:cNvSpPr/>
            <p:nvPr/>
          </p:nvSpPr>
          <p:spPr>
            <a:xfrm>
              <a:off x="2795132" y="196776"/>
              <a:ext cx="237028" cy="277278"/>
            </a:xfrm>
            <a:prstGeom prst="rightArrow">
              <a:avLst>
                <a:gd name="adj1" fmla="val 60000"/>
                <a:gd name="adj2" fmla="val 50000"/>
              </a:avLst>
            </a:prstGeom>
            <a:solidFill>
              <a:srgbClr val="AEBADE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 defTabSz="488950">
                <a:lnSpc>
                  <a:spcPct val="90000"/>
                </a:lnSpc>
                <a:spcBef>
                  <a:spcPts val="700"/>
                </a:spcBef>
                <a:defRPr sz="1100">
                  <a:solidFill>
                    <a:srgbClr val="FFFFFF"/>
                  </a:solidFill>
                </a:defRPr>
              </a:pPr>
            </a:p>
          </p:txBody>
        </p:sp>
        <p:grpSp>
          <p:nvGrpSpPr>
            <p:cNvPr id="224" name="Group"/>
            <p:cNvGrpSpPr/>
            <p:nvPr/>
          </p:nvGrpSpPr>
          <p:grpSpPr>
            <a:xfrm>
              <a:off x="3130547" y="0"/>
              <a:ext cx="1118053" cy="670832"/>
              <a:chOff x="0" y="0"/>
              <a:chExt cx="1118052" cy="670831"/>
            </a:xfrm>
          </p:grpSpPr>
          <p:sp>
            <p:nvSpPr>
              <p:cNvPr id="222" name="Rounded Rectangle"/>
              <p:cNvSpPr/>
              <p:nvPr/>
            </p:nvSpPr>
            <p:spPr>
              <a:xfrm>
                <a:off x="0" y="0"/>
                <a:ext cx="1118053" cy="670832"/>
              </a:xfrm>
              <a:prstGeom prst="roundRect">
                <a:avLst>
                  <a:gd name="adj" fmla="val 10000"/>
                </a:avLst>
              </a:prstGeom>
              <a:solidFill>
                <a:schemeClr val="accent1"/>
              </a:solidFill>
              <a:ln w="12700" cap="flat">
                <a:solidFill>
                  <a:srgbClr val="FFFFFF"/>
                </a:solidFill>
                <a:prstDash val="solid"/>
                <a:miter lim="8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 defTabSz="711200">
                  <a:lnSpc>
                    <a:spcPct val="90000"/>
                  </a:lnSpc>
                  <a:spcBef>
                    <a:spcPts val="700"/>
                  </a:spcBef>
                  <a:defRPr>
                    <a:solidFill>
                      <a:srgbClr val="FFFFFF"/>
                    </a:solidFill>
                  </a:defRPr>
                </a:pPr>
              </a:p>
            </p:txBody>
          </p:sp>
          <p:sp>
            <p:nvSpPr>
              <p:cNvPr id="223" name="Skills"/>
              <p:cNvSpPr txBox="1"/>
              <p:nvPr/>
            </p:nvSpPr>
            <p:spPr>
              <a:xfrm>
                <a:off x="19648" y="153805"/>
                <a:ext cx="1078756" cy="363221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square" lIns="60960" tIns="60960" rIns="60960" bIns="60960" numCol="1" anchor="ctr">
                <a:spAutoFit/>
              </a:bodyPr>
              <a:lstStyle>
                <a:lvl1pPr algn="ctr" defTabSz="711200">
                  <a:lnSpc>
                    <a:spcPct val="90000"/>
                  </a:lnSpc>
                  <a:spcBef>
                    <a:spcPts val="600"/>
                  </a:spcBef>
                  <a:defRPr sz="1600">
                    <a:solidFill>
                      <a:srgbClr val="FFFFFF"/>
                    </a:solidFill>
                  </a:defRPr>
                </a:lvl1pPr>
              </a:lstStyle>
              <a:p>
                <a:pPr/>
                <a:r>
                  <a:t>Skills</a:t>
                </a:r>
              </a:p>
            </p:txBody>
          </p:sp>
        </p:grpSp>
        <p:sp>
          <p:nvSpPr>
            <p:cNvPr id="225" name="Arrow"/>
            <p:cNvSpPr/>
            <p:nvPr/>
          </p:nvSpPr>
          <p:spPr>
            <a:xfrm>
              <a:off x="4360404" y="196776"/>
              <a:ext cx="237028" cy="277278"/>
            </a:xfrm>
            <a:prstGeom prst="rightArrow">
              <a:avLst>
                <a:gd name="adj1" fmla="val 60000"/>
                <a:gd name="adj2" fmla="val 50000"/>
              </a:avLst>
            </a:prstGeom>
            <a:solidFill>
              <a:srgbClr val="AEBADE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 defTabSz="488950">
                <a:lnSpc>
                  <a:spcPct val="90000"/>
                </a:lnSpc>
                <a:spcBef>
                  <a:spcPts val="700"/>
                </a:spcBef>
                <a:defRPr sz="1100">
                  <a:solidFill>
                    <a:srgbClr val="FFFFFF"/>
                  </a:solidFill>
                </a:defRPr>
              </a:pPr>
            </a:p>
          </p:txBody>
        </p:sp>
        <p:grpSp>
          <p:nvGrpSpPr>
            <p:cNvPr id="228" name="Group"/>
            <p:cNvGrpSpPr/>
            <p:nvPr/>
          </p:nvGrpSpPr>
          <p:grpSpPr>
            <a:xfrm>
              <a:off x="4695820" y="0"/>
              <a:ext cx="1118053" cy="670832"/>
              <a:chOff x="0" y="0"/>
              <a:chExt cx="1118052" cy="670831"/>
            </a:xfrm>
          </p:grpSpPr>
          <p:sp>
            <p:nvSpPr>
              <p:cNvPr id="226" name="Rounded Rectangle"/>
              <p:cNvSpPr/>
              <p:nvPr/>
            </p:nvSpPr>
            <p:spPr>
              <a:xfrm>
                <a:off x="0" y="0"/>
                <a:ext cx="1118053" cy="670832"/>
              </a:xfrm>
              <a:prstGeom prst="roundRect">
                <a:avLst>
                  <a:gd name="adj" fmla="val 10000"/>
                </a:avLst>
              </a:prstGeom>
              <a:solidFill>
                <a:schemeClr val="accent1"/>
              </a:solidFill>
              <a:ln w="12700" cap="flat">
                <a:solidFill>
                  <a:srgbClr val="FFFFFF"/>
                </a:solidFill>
                <a:prstDash val="solid"/>
                <a:miter lim="8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 defTabSz="711200">
                  <a:lnSpc>
                    <a:spcPct val="90000"/>
                  </a:lnSpc>
                  <a:spcBef>
                    <a:spcPts val="700"/>
                  </a:spcBef>
                  <a:defRPr>
                    <a:solidFill>
                      <a:srgbClr val="FFFFFF"/>
                    </a:solidFill>
                  </a:defRPr>
                </a:pPr>
              </a:p>
            </p:txBody>
          </p:sp>
          <p:sp>
            <p:nvSpPr>
              <p:cNvPr id="227" name="Desire"/>
              <p:cNvSpPr txBox="1"/>
              <p:nvPr/>
            </p:nvSpPr>
            <p:spPr>
              <a:xfrm>
                <a:off x="19648" y="153805"/>
                <a:ext cx="1078756" cy="363221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square" lIns="60960" tIns="60960" rIns="60960" bIns="60960" numCol="1" anchor="ctr">
                <a:spAutoFit/>
              </a:bodyPr>
              <a:lstStyle>
                <a:lvl1pPr algn="ctr" defTabSz="711200">
                  <a:lnSpc>
                    <a:spcPct val="90000"/>
                  </a:lnSpc>
                  <a:spcBef>
                    <a:spcPts val="600"/>
                  </a:spcBef>
                  <a:defRPr sz="1600">
                    <a:solidFill>
                      <a:srgbClr val="FFFFFF"/>
                    </a:solidFill>
                  </a:defRPr>
                </a:lvl1pPr>
              </a:lstStyle>
              <a:p>
                <a:pPr/>
                <a:r>
                  <a:t>Desire</a:t>
                </a:r>
              </a:p>
            </p:txBody>
          </p:sp>
        </p:grpSp>
        <p:sp>
          <p:nvSpPr>
            <p:cNvPr id="229" name="Arrow"/>
            <p:cNvSpPr/>
            <p:nvPr/>
          </p:nvSpPr>
          <p:spPr>
            <a:xfrm>
              <a:off x="5925679" y="196776"/>
              <a:ext cx="237028" cy="277278"/>
            </a:xfrm>
            <a:prstGeom prst="rightArrow">
              <a:avLst>
                <a:gd name="adj1" fmla="val 60000"/>
                <a:gd name="adj2" fmla="val 50000"/>
              </a:avLst>
            </a:prstGeom>
            <a:solidFill>
              <a:srgbClr val="AEBADE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 defTabSz="488950">
                <a:lnSpc>
                  <a:spcPct val="90000"/>
                </a:lnSpc>
                <a:spcBef>
                  <a:spcPts val="700"/>
                </a:spcBef>
                <a:defRPr sz="1100">
                  <a:solidFill>
                    <a:srgbClr val="FFFFFF"/>
                  </a:solidFill>
                </a:defRPr>
              </a:pPr>
            </a:p>
          </p:txBody>
        </p:sp>
        <p:grpSp>
          <p:nvGrpSpPr>
            <p:cNvPr id="232" name="Group"/>
            <p:cNvGrpSpPr/>
            <p:nvPr/>
          </p:nvGrpSpPr>
          <p:grpSpPr>
            <a:xfrm>
              <a:off x="6261095" y="0"/>
              <a:ext cx="1118053" cy="670832"/>
              <a:chOff x="0" y="0"/>
              <a:chExt cx="1118052" cy="670831"/>
            </a:xfrm>
          </p:grpSpPr>
          <p:sp>
            <p:nvSpPr>
              <p:cNvPr id="230" name="Rounded Rectangle"/>
              <p:cNvSpPr/>
              <p:nvPr/>
            </p:nvSpPr>
            <p:spPr>
              <a:xfrm>
                <a:off x="0" y="0"/>
                <a:ext cx="1118053" cy="670832"/>
              </a:xfrm>
              <a:prstGeom prst="roundRect">
                <a:avLst>
                  <a:gd name="adj" fmla="val 10000"/>
                </a:avLst>
              </a:prstGeom>
              <a:solidFill>
                <a:schemeClr val="accent1"/>
              </a:solidFill>
              <a:ln w="12700" cap="flat">
                <a:solidFill>
                  <a:srgbClr val="FFFFFF"/>
                </a:solidFill>
                <a:prstDash val="solid"/>
                <a:miter lim="8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 defTabSz="711200">
                  <a:lnSpc>
                    <a:spcPct val="90000"/>
                  </a:lnSpc>
                  <a:spcBef>
                    <a:spcPts val="700"/>
                  </a:spcBef>
                  <a:defRPr>
                    <a:solidFill>
                      <a:srgbClr val="FFFFFF"/>
                    </a:solidFill>
                  </a:defRPr>
                </a:pPr>
              </a:p>
            </p:txBody>
          </p:sp>
          <p:sp>
            <p:nvSpPr>
              <p:cNvPr id="231" name="Resources"/>
              <p:cNvSpPr txBox="1"/>
              <p:nvPr/>
            </p:nvSpPr>
            <p:spPr>
              <a:xfrm>
                <a:off x="19648" y="45220"/>
                <a:ext cx="1078756" cy="580391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square" lIns="60960" tIns="60960" rIns="60960" bIns="60960" numCol="1" anchor="ctr">
                <a:spAutoFit/>
              </a:bodyPr>
              <a:lstStyle>
                <a:lvl1pPr algn="ctr" defTabSz="711200">
                  <a:lnSpc>
                    <a:spcPct val="90000"/>
                  </a:lnSpc>
                  <a:spcBef>
                    <a:spcPts val="600"/>
                  </a:spcBef>
                  <a:defRPr sz="1600">
                    <a:solidFill>
                      <a:srgbClr val="FFFFFF"/>
                    </a:solidFill>
                  </a:defRPr>
                </a:lvl1pPr>
              </a:lstStyle>
              <a:p>
                <a:pPr/>
                <a:r>
                  <a:t>Resources</a:t>
                </a:r>
              </a:p>
            </p:txBody>
          </p:sp>
        </p:grpSp>
        <p:sp>
          <p:nvSpPr>
            <p:cNvPr id="233" name="Arrow"/>
            <p:cNvSpPr/>
            <p:nvPr/>
          </p:nvSpPr>
          <p:spPr>
            <a:xfrm>
              <a:off x="7490953" y="196776"/>
              <a:ext cx="237028" cy="277278"/>
            </a:xfrm>
            <a:prstGeom prst="rightArrow">
              <a:avLst>
                <a:gd name="adj1" fmla="val 60000"/>
                <a:gd name="adj2" fmla="val 50000"/>
              </a:avLst>
            </a:prstGeom>
            <a:solidFill>
              <a:srgbClr val="AEBADE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 defTabSz="488950">
                <a:lnSpc>
                  <a:spcPct val="90000"/>
                </a:lnSpc>
                <a:spcBef>
                  <a:spcPts val="700"/>
                </a:spcBef>
                <a:defRPr sz="1100">
                  <a:solidFill>
                    <a:srgbClr val="FFFFFF"/>
                  </a:solidFill>
                </a:defRPr>
              </a:pPr>
            </a:p>
          </p:txBody>
        </p:sp>
        <p:grpSp>
          <p:nvGrpSpPr>
            <p:cNvPr id="236" name="Group"/>
            <p:cNvGrpSpPr/>
            <p:nvPr/>
          </p:nvGrpSpPr>
          <p:grpSpPr>
            <a:xfrm>
              <a:off x="7826369" y="0"/>
              <a:ext cx="1118053" cy="670832"/>
              <a:chOff x="0" y="0"/>
              <a:chExt cx="1118052" cy="670831"/>
            </a:xfrm>
          </p:grpSpPr>
          <p:sp>
            <p:nvSpPr>
              <p:cNvPr id="234" name="Rounded Rectangle"/>
              <p:cNvSpPr/>
              <p:nvPr/>
            </p:nvSpPr>
            <p:spPr>
              <a:xfrm>
                <a:off x="0" y="0"/>
                <a:ext cx="1118053" cy="670832"/>
              </a:xfrm>
              <a:prstGeom prst="roundRect">
                <a:avLst>
                  <a:gd name="adj" fmla="val 10000"/>
                </a:avLst>
              </a:prstGeom>
              <a:solidFill>
                <a:schemeClr val="accent1"/>
              </a:solidFill>
              <a:ln w="12700" cap="flat">
                <a:solidFill>
                  <a:srgbClr val="FFFFFF"/>
                </a:solidFill>
                <a:prstDash val="solid"/>
                <a:miter lim="8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 defTabSz="711200">
                  <a:lnSpc>
                    <a:spcPct val="90000"/>
                  </a:lnSpc>
                  <a:spcBef>
                    <a:spcPts val="700"/>
                  </a:spcBef>
                  <a:defRPr>
                    <a:solidFill>
                      <a:srgbClr val="FFFFFF"/>
                    </a:solidFill>
                  </a:defRPr>
                </a:pPr>
              </a:p>
            </p:txBody>
          </p:sp>
          <p:sp>
            <p:nvSpPr>
              <p:cNvPr id="235" name="Action plan"/>
              <p:cNvSpPr txBox="1"/>
              <p:nvPr/>
            </p:nvSpPr>
            <p:spPr>
              <a:xfrm>
                <a:off x="19647" y="45220"/>
                <a:ext cx="1078757" cy="580391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square" lIns="60960" tIns="60960" rIns="60960" bIns="60960" numCol="1" anchor="ctr">
                <a:spAutoFit/>
              </a:bodyPr>
              <a:lstStyle>
                <a:lvl1pPr algn="ctr" defTabSz="711200">
                  <a:lnSpc>
                    <a:spcPct val="90000"/>
                  </a:lnSpc>
                  <a:spcBef>
                    <a:spcPts val="600"/>
                  </a:spcBef>
                  <a:defRPr sz="1600">
                    <a:solidFill>
                      <a:srgbClr val="FFFFFF"/>
                    </a:solidFill>
                  </a:defRPr>
                </a:lvl1pPr>
              </a:lstStyle>
              <a:p>
                <a:pPr/>
                <a:r>
                  <a:t>Action plan</a:t>
                </a:r>
              </a:p>
            </p:txBody>
          </p:sp>
        </p:grpSp>
        <p:sp>
          <p:nvSpPr>
            <p:cNvPr id="237" name="Arrow"/>
            <p:cNvSpPr/>
            <p:nvPr/>
          </p:nvSpPr>
          <p:spPr>
            <a:xfrm>
              <a:off x="9056226" y="196776"/>
              <a:ext cx="237028" cy="277278"/>
            </a:xfrm>
            <a:prstGeom prst="rightArrow">
              <a:avLst>
                <a:gd name="adj1" fmla="val 60000"/>
                <a:gd name="adj2" fmla="val 50000"/>
              </a:avLst>
            </a:prstGeom>
            <a:solidFill>
              <a:srgbClr val="AEBADE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 defTabSz="488950">
                <a:lnSpc>
                  <a:spcPct val="90000"/>
                </a:lnSpc>
                <a:spcBef>
                  <a:spcPts val="700"/>
                </a:spcBef>
                <a:defRPr sz="1100">
                  <a:solidFill>
                    <a:srgbClr val="FFFFFF"/>
                  </a:solidFill>
                </a:defRPr>
              </a:pPr>
            </a:p>
          </p:txBody>
        </p:sp>
        <p:grpSp>
          <p:nvGrpSpPr>
            <p:cNvPr id="240" name="Group"/>
            <p:cNvGrpSpPr/>
            <p:nvPr/>
          </p:nvGrpSpPr>
          <p:grpSpPr>
            <a:xfrm>
              <a:off x="9391642" y="0"/>
              <a:ext cx="1118053" cy="670832"/>
              <a:chOff x="0" y="0"/>
              <a:chExt cx="1118052" cy="670831"/>
            </a:xfrm>
          </p:grpSpPr>
          <p:sp>
            <p:nvSpPr>
              <p:cNvPr id="238" name="Rounded Rectangle"/>
              <p:cNvSpPr/>
              <p:nvPr/>
            </p:nvSpPr>
            <p:spPr>
              <a:xfrm>
                <a:off x="0" y="0"/>
                <a:ext cx="1118053" cy="670832"/>
              </a:xfrm>
              <a:prstGeom prst="roundRect">
                <a:avLst>
                  <a:gd name="adj" fmla="val 10000"/>
                </a:avLst>
              </a:prstGeom>
              <a:solidFill>
                <a:srgbClr val="FF0000"/>
              </a:solidFill>
              <a:ln w="12700" cap="flat">
                <a:solidFill>
                  <a:srgbClr val="FFFFFF"/>
                </a:solidFill>
                <a:prstDash val="solid"/>
                <a:miter lim="8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 defTabSz="711200">
                  <a:lnSpc>
                    <a:spcPct val="90000"/>
                  </a:lnSpc>
                  <a:spcBef>
                    <a:spcPts val="700"/>
                  </a:spcBef>
                  <a:defRPr>
                    <a:solidFill>
                      <a:srgbClr val="FFFFFF"/>
                    </a:solidFill>
                  </a:defRPr>
                </a:pPr>
              </a:p>
            </p:txBody>
          </p:sp>
          <p:sp>
            <p:nvSpPr>
              <p:cNvPr id="239" name="Resistance"/>
              <p:cNvSpPr txBox="1"/>
              <p:nvPr/>
            </p:nvSpPr>
            <p:spPr>
              <a:xfrm>
                <a:off x="19647" y="45220"/>
                <a:ext cx="1078757" cy="580391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square" lIns="60960" tIns="60960" rIns="60960" bIns="60960" numCol="1" anchor="ctr">
                <a:spAutoFit/>
              </a:bodyPr>
              <a:lstStyle>
                <a:lvl1pPr algn="ctr" defTabSz="711200">
                  <a:lnSpc>
                    <a:spcPct val="90000"/>
                  </a:lnSpc>
                  <a:spcBef>
                    <a:spcPts val="600"/>
                  </a:spcBef>
                  <a:defRPr sz="1600">
                    <a:solidFill>
                      <a:srgbClr val="FFFFFF"/>
                    </a:solidFill>
                  </a:defRPr>
                </a:lvl1pPr>
              </a:lstStyle>
              <a:p>
                <a:pPr/>
                <a:r>
                  <a:t>Resistance</a:t>
                </a:r>
              </a:p>
            </p:txBody>
          </p:sp>
        </p:grpSp>
      </p:grpSp>
      <p:grpSp>
        <p:nvGrpSpPr>
          <p:cNvPr id="269" name="Content Placeholder 3"/>
          <p:cNvGrpSpPr/>
          <p:nvPr/>
        </p:nvGrpSpPr>
        <p:grpSpPr>
          <a:xfrm>
            <a:off x="841151" y="2705657"/>
            <a:ext cx="10509696" cy="670832"/>
            <a:chOff x="0" y="0"/>
            <a:chExt cx="10509694" cy="670831"/>
          </a:xfrm>
        </p:grpSpPr>
        <p:grpSp>
          <p:nvGrpSpPr>
            <p:cNvPr id="244" name="Group"/>
            <p:cNvGrpSpPr/>
            <p:nvPr/>
          </p:nvGrpSpPr>
          <p:grpSpPr>
            <a:xfrm>
              <a:off x="0" y="0"/>
              <a:ext cx="1118053" cy="670832"/>
              <a:chOff x="0" y="0"/>
              <a:chExt cx="1118052" cy="670831"/>
            </a:xfrm>
          </p:grpSpPr>
          <p:sp>
            <p:nvSpPr>
              <p:cNvPr id="242" name="Rounded Rectangle"/>
              <p:cNvSpPr/>
              <p:nvPr/>
            </p:nvSpPr>
            <p:spPr>
              <a:xfrm>
                <a:off x="0" y="0"/>
                <a:ext cx="1118053" cy="670832"/>
              </a:xfrm>
              <a:prstGeom prst="roundRect">
                <a:avLst>
                  <a:gd name="adj" fmla="val 10000"/>
                </a:avLst>
              </a:prstGeom>
              <a:solidFill>
                <a:schemeClr val="accent1"/>
              </a:solidFill>
              <a:ln w="12700" cap="flat">
                <a:solidFill>
                  <a:srgbClr val="FFFFFF"/>
                </a:solidFill>
                <a:prstDash val="solid"/>
                <a:miter lim="8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 defTabSz="711200">
                  <a:lnSpc>
                    <a:spcPct val="90000"/>
                  </a:lnSpc>
                  <a:spcBef>
                    <a:spcPts val="700"/>
                  </a:spcBef>
                  <a:defRPr>
                    <a:solidFill>
                      <a:srgbClr val="FFFFFF"/>
                    </a:solidFill>
                  </a:defRPr>
                </a:pPr>
              </a:p>
            </p:txBody>
          </p:sp>
          <p:sp>
            <p:nvSpPr>
              <p:cNvPr id="243" name="Awareness"/>
              <p:cNvSpPr txBox="1"/>
              <p:nvPr/>
            </p:nvSpPr>
            <p:spPr>
              <a:xfrm>
                <a:off x="19647" y="45220"/>
                <a:ext cx="1078757" cy="580391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square" lIns="60960" tIns="60960" rIns="60960" bIns="60960" numCol="1" anchor="ctr">
                <a:spAutoFit/>
              </a:bodyPr>
              <a:lstStyle>
                <a:lvl1pPr algn="ctr" defTabSz="711200">
                  <a:lnSpc>
                    <a:spcPct val="90000"/>
                  </a:lnSpc>
                  <a:spcBef>
                    <a:spcPts val="600"/>
                  </a:spcBef>
                  <a:defRPr sz="1600">
                    <a:solidFill>
                      <a:srgbClr val="FFFFFF"/>
                    </a:solidFill>
                  </a:defRPr>
                </a:lvl1pPr>
              </a:lstStyle>
              <a:p>
                <a:pPr/>
                <a:r>
                  <a:t>Awareness</a:t>
                </a:r>
              </a:p>
            </p:txBody>
          </p:sp>
        </p:grpSp>
        <p:sp>
          <p:nvSpPr>
            <p:cNvPr id="245" name="Arrow"/>
            <p:cNvSpPr/>
            <p:nvPr/>
          </p:nvSpPr>
          <p:spPr>
            <a:xfrm>
              <a:off x="1229858" y="196776"/>
              <a:ext cx="237028" cy="277278"/>
            </a:xfrm>
            <a:prstGeom prst="rightArrow">
              <a:avLst>
                <a:gd name="adj1" fmla="val 60000"/>
                <a:gd name="adj2" fmla="val 50000"/>
              </a:avLst>
            </a:prstGeom>
            <a:solidFill>
              <a:srgbClr val="AEBADE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 defTabSz="488950">
                <a:lnSpc>
                  <a:spcPct val="90000"/>
                </a:lnSpc>
                <a:spcBef>
                  <a:spcPts val="700"/>
                </a:spcBef>
                <a:defRPr sz="1100">
                  <a:solidFill>
                    <a:srgbClr val="FFFFFF"/>
                  </a:solidFill>
                </a:defRPr>
              </a:pPr>
            </a:p>
          </p:txBody>
        </p:sp>
        <p:grpSp>
          <p:nvGrpSpPr>
            <p:cNvPr id="248" name="Group"/>
            <p:cNvGrpSpPr/>
            <p:nvPr/>
          </p:nvGrpSpPr>
          <p:grpSpPr>
            <a:xfrm>
              <a:off x="1565273" y="0"/>
              <a:ext cx="1118053" cy="670832"/>
              <a:chOff x="0" y="0"/>
              <a:chExt cx="1118052" cy="670831"/>
            </a:xfrm>
          </p:grpSpPr>
          <p:sp>
            <p:nvSpPr>
              <p:cNvPr id="246" name="Rounded Rectangle"/>
              <p:cNvSpPr/>
              <p:nvPr/>
            </p:nvSpPr>
            <p:spPr>
              <a:xfrm>
                <a:off x="0" y="0"/>
                <a:ext cx="1118053" cy="670832"/>
              </a:xfrm>
              <a:prstGeom prst="roundRect">
                <a:avLst>
                  <a:gd name="adj" fmla="val 10000"/>
                </a:avLst>
              </a:prstGeom>
              <a:solidFill>
                <a:schemeClr val="accent1"/>
              </a:solidFill>
              <a:ln w="12700" cap="flat">
                <a:solidFill>
                  <a:srgbClr val="FFFFFF"/>
                </a:solidFill>
                <a:prstDash val="solid"/>
                <a:miter lim="8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 defTabSz="711200">
                  <a:lnSpc>
                    <a:spcPct val="90000"/>
                  </a:lnSpc>
                  <a:spcBef>
                    <a:spcPts val="700"/>
                  </a:spcBef>
                  <a:defRPr>
                    <a:solidFill>
                      <a:srgbClr val="FFFFFF"/>
                    </a:solidFill>
                  </a:defRPr>
                </a:pPr>
              </a:p>
            </p:txBody>
          </p:sp>
          <p:sp>
            <p:nvSpPr>
              <p:cNvPr id="247" name="Buy In"/>
              <p:cNvSpPr txBox="1"/>
              <p:nvPr/>
            </p:nvSpPr>
            <p:spPr>
              <a:xfrm>
                <a:off x="19648" y="153805"/>
                <a:ext cx="1078756" cy="363221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square" lIns="60960" tIns="60960" rIns="60960" bIns="60960" numCol="1" anchor="ctr">
                <a:spAutoFit/>
              </a:bodyPr>
              <a:lstStyle>
                <a:lvl1pPr algn="ctr" defTabSz="711200">
                  <a:lnSpc>
                    <a:spcPct val="90000"/>
                  </a:lnSpc>
                  <a:spcBef>
                    <a:spcPts val="600"/>
                  </a:spcBef>
                  <a:defRPr sz="1600">
                    <a:solidFill>
                      <a:srgbClr val="FFFFFF"/>
                    </a:solidFill>
                  </a:defRPr>
                </a:lvl1pPr>
              </a:lstStyle>
              <a:p>
                <a:pPr/>
                <a:r>
                  <a:t>Buy In</a:t>
                </a:r>
              </a:p>
            </p:txBody>
          </p:sp>
        </p:grpSp>
        <p:sp>
          <p:nvSpPr>
            <p:cNvPr id="249" name="Arrow"/>
            <p:cNvSpPr/>
            <p:nvPr/>
          </p:nvSpPr>
          <p:spPr>
            <a:xfrm>
              <a:off x="2795132" y="196776"/>
              <a:ext cx="237028" cy="277278"/>
            </a:xfrm>
            <a:prstGeom prst="rightArrow">
              <a:avLst>
                <a:gd name="adj1" fmla="val 60000"/>
                <a:gd name="adj2" fmla="val 50000"/>
              </a:avLst>
            </a:prstGeom>
            <a:solidFill>
              <a:srgbClr val="AEBADE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 defTabSz="488950">
                <a:lnSpc>
                  <a:spcPct val="90000"/>
                </a:lnSpc>
                <a:spcBef>
                  <a:spcPts val="700"/>
                </a:spcBef>
                <a:defRPr sz="1100">
                  <a:solidFill>
                    <a:srgbClr val="FFFFFF"/>
                  </a:solidFill>
                </a:defRPr>
              </a:pPr>
            </a:p>
          </p:txBody>
        </p:sp>
        <p:grpSp>
          <p:nvGrpSpPr>
            <p:cNvPr id="252" name="Group"/>
            <p:cNvGrpSpPr/>
            <p:nvPr/>
          </p:nvGrpSpPr>
          <p:grpSpPr>
            <a:xfrm>
              <a:off x="3130547" y="0"/>
              <a:ext cx="1118053" cy="670832"/>
              <a:chOff x="0" y="0"/>
              <a:chExt cx="1118052" cy="670831"/>
            </a:xfrm>
          </p:grpSpPr>
          <p:sp>
            <p:nvSpPr>
              <p:cNvPr id="250" name="Rounded Rectangle"/>
              <p:cNvSpPr/>
              <p:nvPr/>
            </p:nvSpPr>
            <p:spPr>
              <a:xfrm>
                <a:off x="0" y="0"/>
                <a:ext cx="1118053" cy="670832"/>
              </a:xfrm>
              <a:prstGeom prst="roundRect">
                <a:avLst>
                  <a:gd name="adj" fmla="val 10000"/>
                </a:avLst>
              </a:prstGeom>
              <a:solidFill>
                <a:schemeClr val="accent1"/>
              </a:solidFill>
              <a:ln w="12700" cap="flat">
                <a:solidFill>
                  <a:srgbClr val="FFFFFF"/>
                </a:solidFill>
                <a:prstDash val="solid"/>
                <a:miter lim="8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 defTabSz="711200">
                  <a:lnSpc>
                    <a:spcPct val="90000"/>
                  </a:lnSpc>
                  <a:spcBef>
                    <a:spcPts val="700"/>
                  </a:spcBef>
                  <a:defRPr>
                    <a:solidFill>
                      <a:srgbClr val="FFFFFF"/>
                    </a:solidFill>
                  </a:defRPr>
                </a:pPr>
              </a:p>
            </p:txBody>
          </p:sp>
          <p:sp>
            <p:nvSpPr>
              <p:cNvPr id="251" name="Skills"/>
              <p:cNvSpPr txBox="1"/>
              <p:nvPr/>
            </p:nvSpPr>
            <p:spPr>
              <a:xfrm>
                <a:off x="19648" y="153805"/>
                <a:ext cx="1078756" cy="363221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square" lIns="60960" tIns="60960" rIns="60960" bIns="60960" numCol="1" anchor="ctr">
                <a:spAutoFit/>
              </a:bodyPr>
              <a:lstStyle>
                <a:lvl1pPr algn="ctr" defTabSz="711200">
                  <a:lnSpc>
                    <a:spcPct val="90000"/>
                  </a:lnSpc>
                  <a:spcBef>
                    <a:spcPts val="600"/>
                  </a:spcBef>
                  <a:defRPr sz="1600">
                    <a:solidFill>
                      <a:srgbClr val="FFFFFF"/>
                    </a:solidFill>
                  </a:defRPr>
                </a:lvl1pPr>
              </a:lstStyle>
              <a:p>
                <a:pPr/>
                <a:r>
                  <a:t>Skills</a:t>
                </a:r>
              </a:p>
            </p:txBody>
          </p:sp>
        </p:grpSp>
        <p:sp>
          <p:nvSpPr>
            <p:cNvPr id="253" name="Arrow"/>
            <p:cNvSpPr/>
            <p:nvPr/>
          </p:nvSpPr>
          <p:spPr>
            <a:xfrm>
              <a:off x="4360404" y="196776"/>
              <a:ext cx="237028" cy="277278"/>
            </a:xfrm>
            <a:prstGeom prst="rightArrow">
              <a:avLst>
                <a:gd name="adj1" fmla="val 60000"/>
                <a:gd name="adj2" fmla="val 50000"/>
              </a:avLst>
            </a:prstGeom>
            <a:solidFill>
              <a:srgbClr val="AEBADE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 defTabSz="488950">
                <a:lnSpc>
                  <a:spcPct val="90000"/>
                </a:lnSpc>
                <a:spcBef>
                  <a:spcPts val="700"/>
                </a:spcBef>
                <a:defRPr sz="1100">
                  <a:solidFill>
                    <a:srgbClr val="FFFFFF"/>
                  </a:solidFill>
                </a:defRPr>
              </a:pPr>
            </a:p>
          </p:txBody>
        </p:sp>
        <p:grpSp>
          <p:nvGrpSpPr>
            <p:cNvPr id="256" name="Group"/>
            <p:cNvGrpSpPr/>
            <p:nvPr/>
          </p:nvGrpSpPr>
          <p:grpSpPr>
            <a:xfrm>
              <a:off x="4695820" y="0"/>
              <a:ext cx="1118053" cy="670832"/>
              <a:chOff x="0" y="0"/>
              <a:chExt cx="1118052" cy="670831"/>
            </a:xfrm>
          </p:grpSpPr>
          <p:sp>
            <p:nvSpPr>
              <p:cNvPr id="254" name="Rounded Rectangle"/>
              <p:cNvSpPr/>
              <p:nvPr/>
            </p:nvSpPr>
            <p:spPr>
              <a:xfrm>
                <a:off x="0" y="0"/>
                <a:ext cx="1118053" cy="670832"/>
              </a:xfrm>
              <a:prstGeom prst="roundRect">
                <a:avLst>
                  <a:gd name="adj" fmla="val 10000"/>
                </a:avLst>
              </a:prstGeom>
              <a:solidFill>
                <a:schemeClr val="accent1"/>
              </a:solidFill>
              <a:ln w="12700" cap="flat">
                <a:solidFill>
                  <a:srgbClr val="FFFFFF"/>
                </a:solidFill>
                <a:prstDash val="solid"/>
                <a:miter lim="8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 defTabSz="711200">
                  <a:lnSpc>
                    <a:spcPct val="90000"/>
                  </a:lnSpc>
                  <a:spcBef>
                    <a:spcPts val="700"/>
                  </a:spcBef>
                  <a:defRPr>
                    <a:solidFill>
                      <a:srgbClr val="FFFFFF"/>
                    </a:solidFill>
                  </a:defRPr>
                </a:pPr>
              </a:p>
            </p:txBody>
          </p:sp>
          <p:sp>
            <p:nvSpPr>
              <p:cNvPr id="255" name="Desire"/>
              <p:cNvSpPr txBox="1"/>
              <p:nvPr/>
            </p:nvSpPr>
            <p:spPr>
              <a:xfrm>
                <a:off x="19648" y="153805"/>
                <a:ext cx="1078756" cy="363221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square" lIns="60960" tIns="60960" rIns="60960" bIns="60960" numCol="1" anchor="ctr">
                <a:spAutoFit/>
              </a:bodyPr>
              <a:lstStyle>
                <a:lvl1pPr algn="ctr" defTabSz="711200">
                  <a:lnSpc>
                    <a:spcPct val="90000"/>
                  </a:lnSpc>
                  <a:spcBef>
                    <a:spcPts val="600"/>
                  </a:spcBef>
                  <a:defRPr sz="1600">
                    <a:solidFill>
                      <a:srgbClr val="FFFFFF"/>
                    </a:solidFill>
                  </a:defRPr>
                </a:lvl1pPr>
              </a:lstStyle>
              <a:p>
                <a:pPr/>
                <a:r>
                  <a:t>Desire</a:t>
                </a:r>
              </a:p>
            </p:txBody>
          </p:sp>
        </p:grpSp>
        <p:sp>
          <p:nvSpPr>
            <p:cNvPr id="257" name="Arrow"/>
            <p:cNvSpPr/>
            <p:nvPr/>
          </p:nvSpPr>
          <p:spPr>
            <a:xfrm>
              <a:off x="5925679" y="196776"/>
              <a:ext cx="237028" cy="277278"/>
            </a:xfrm>
            <a:prstGeom prst="rightArrow">
              <a:avLst>
                <a:gd name="adj1" fmla="val 60000"/>
                <a:gd name="adj2" fmla="val 50000"/>
              </a:avLst>
            </a:prstGeom>
            <a:solidFill>
              <a:srgbClr val="AEBADE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 defTabSz="488950">
                <a:lnSpc>
                  <a:spcPct val="90000"/>
                </a:lnSpc>
                <a:spcBef>
                  <a:spcPts val="700"/>
                </a:spcBef>
                <a:defRPr sz="1100">
                  <a:solidFill>
                    <a:srgbClr val="FFFFFF"/>
                  </a:solidFill>
                </a:defRPr>
              </a:pPr>
            </a:p>
          </p:txBody>
        </p:sp>
        <p:grpSp>
          <p:nvGrpSpPr>
            <p:cNvPr id="260" name="Group"/>
            <p:cNvGrpSpPr/>
            <p:nvPr/>
          </p:nvGrpSpPr>
          <p:grpSpPr>
            <a:xfrm>
              <a:off x="6261095" y="0"/>
              <a:ext cx="1118053" cy="670832"/>
              <a:chOff x="0" y="0"/>
              <a:chExt cx="1118052" cy="670831"/>
            </a:xfrm>
          </p:grpSpPr>
          <p:sp>
            <p:nvSpPr>
              <p:cNvPr id="258" name="Rounded Rectangle"/>
              <p:cNvSpPr/>
              <p:nvPr/>
            </p:nvSpPr>
            <p:spPr>
              <a:xfrm>
                <a:off x="0" y="0"/>
                <a:ext cx="1118053" cy="670832"/>
              </a:xfrm>
              <a:prstGeom prst="roundRect">
                <a:avLst>
                  <a:gd name="adj" fmla="val 10000"/>
                </a:avLst>
              </a:prstGeom>
              <a:solidFill>
                <a:schemeClr val="accent1"/>
              </a:solidFill>
              <a:ln w="12700" cap="flat">
                <a:solidFill>
                  <a:srgbClr val="FFFFFF"/>
                </a:solidFill>
                <a:prstDash val="solid"/>
                <a:miter lim="8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 defTabSz="711200">
                  <a:lnSpc>
                    <a:spcPct val="90000"/>
                  </a:lnSpc>
                  <a:spcBef>
                    <a:spcPts val="700"/>
                  </a:spcBef>
                  <a:defRPr>
                    <a:solidFill>
                      <a:srgbClr val="FFFFFF"/>
                    </a:solidFill>
                  </a:defRPr>
                </a:pPr>
              </a:p>
            </p:txBody>
          </p:sp>
          <p:sp>
            <p:nvSpPr>
              <p:cNvPr id="259" name="Resources"/>
              <p:cNvSpPr txBox="1"/>
              <p:nvPr/>
            </p:nvSpPr>
            <p:spPr>
              <a:xfrm>
                <a:off x="19648" y="45220"/>
                <a:ext cx="1078756" cy="580391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square" lIns="60960" tIns="60960" rIns="60960" bIns="60960" numCol="1" anchor="ctr">
                <a:spAutoFit/>
              </a:bodyPr>
              <a:lstStyle>
                <a:lvl1pPr algn="ctr" defTabSz="711200">
                  <a:lnSpc>
                    <a:spcPct val="90000"/>
                  </a:lnSpc>
                  <a:spcBef>
                    <a:spcPts val="600"/>
                  </a:spcBef>
                  <a:defRPr sz="1600">
                    <a:solidFill>
                      <a:srgbClr val="FFFFFF"/>
                    </a:solidFill>
                  </a:defRPr>
                </a:lvl1pPr>
              </a:lstStyle>
              <a:p>
                <a:pPr/>
                <a:r>
                  <a:t>Resources</a:t>
                </a:r>
              </a:p>
            </p:txBody>
          </p:sp>
        </p:grpSp>
        <p:sp>
          <p:nvSpPr>
            <p:cNvPr id="261" name="Arrow"/>
            <p:cNvSpPr/>
            <p:nvPr/>
          </p:nvSpPr>
          <p:spPr>
            <a:xfrm>
              <a:off x="7490953" y="196776"/>
              <a:ext cx="237028" cy="277278"/>
            </a:xfrm>
            <a:prstGeom prst="rightArrow">
              <a:avLst>
                <a:gd name="adj1" fmla="val 60000"/>
                <a:gd name="adj2" fmla="val 50000"/>
              </a:avLst>
            </a:prstGeom>
            <a:solidFill>
              <a:srgbClr val="AEBADE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 defTabSz="488950">
                <a:lnSpc>
                  <a:spcPct val="90000"/>
                </a:lnSpc>
                <a:spcBef>
                  <a:spcPts val="700"/>
                </a:spcBef>
                <a:defRPr sz="1100">
                  <a:solidFill>
                    <a:srgbClr val="FFFFFF"/>
                  </a:solidFill>
                </a:defRPr>
              </a:pPr>
            </a:p>
          </p:txBody>
        </p:sp>
        <p:grpSp>
          <p:nvGrpSpPr>
            <p:cNvPr id="264" name="Group"/>
            <p:cNvGrpSpPr/>
            <p:nvPr/>
          </p:nvGrpSpPr>
          <p:grpSpPr>
            <a:xfrm>
              <a:off x="7826369" y="0"/>
              <a:ext cx="1118053" cy="670832"/>
              <a:chOff x="0" y="0"/>
              <a:chExt cx="1118052" cy="670831"/>
            </a:xfrm>
          </p:grpSpPr>
          <p:sp>
            <p:nvSpPr>
              <p:cNvPr id="262" name="Rounded Rectangle"/>
              <p:cNvSpPr/>
              <p:nvPr/>
            </p:nvSpPr>
            <p:spPr>
              <a:xfrm>
                <a:off x="0" y="0"/>
                <a:ext cx="1118053" cy="670832"/>
              </a:xfrm>
              <a:prstGeom prst="roundRect">
                <a:avLst>
                  <a:gd name="adj" fmla="val 10000"/>
                </a:avLst>
              </a:prstGeom>
              <a:solidFill>
                <a:schemeClr val="accent1"/>
              </a:solidFill>
              <a:ln w="12700" cap="flat">
                <a:solidFill>
                  <a:srgbClr val="FFFFFF"/>
                </a:solidFill>
                <a:prstDash val="solid"/>
                <a:miter lim="8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 defTabSz="711200">
                  <a:lnSpc>
                    <a:spcPct val="90000"/>
                  </a:lnSpc>
                  <a:spcBef>
                    <a:spcPts val="700"/>
                  </a:spcBef>
                  <a:defRPr>
                    <a:solidFill>
                      <a:srgbClr val="FFFFFF"/>
                    </a:solidFill>
                  </a:defRPr>
                </a:pPr>
              </a:p>
            </p:txBody>
          </p:sp>
          <p:sp>
            <p:nvSpPr>
              <p:cNvPr id="263" name="Action plan"/>
              <p:cNvSpPr txBox="1"/>
              <p:nvPr/>
            </p:nvSpPr>
            <p:spPr>
              <a:xfrm>
                <a:off x="19647" y="45220"/>
                <a:ext cx="1078757" cy="580391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square" lIns="60960" tIns="60960" rIns="60960" bIns="60960" numCol="1" anchor="ctr">
                <a:spAutoFit/>
              </a:bodyPr>
              <a:lstStyle>
                <a:lvl1pPr algn="ctr" defTabSz="711200">
                  <a:lnSpc>
                    <a:spcPct val="90000"/>
                  </a:lnSpc>
                  <a:spcBef>
                    <a:spcPts val="600"/>
                  </a:spcBef>
                  <a:defRPr sz="1600">
                    <a:solidFill>
                      <a:srgbClr val="FFFFFF"/>
                    </a:solidFill>
                  </a:defRPr>
                </a:lvl1pPr>
              </a:lstStyle>
              <a:p>
                <a:pPr/>
                <a:r>
                  <a:t>Action plan</a:t>
                </a:r>
              </a:p>
            </p:txBody>
          </p:sp>
        </p:grpSp>
        <p:sp>
          <p:nvSpPr>
            <p:cNvPr id="265" name="Arrow"/>
            <p:cNvSpPr/>
            <p:nvPr/>
          </p:nvSpPr>
          <p:spPr>
            <a:xfrm>
              <a:off x="9056226" y="196776"/>
              <a:ext cx="237028" cy="277278"/>
            </a:xfrm>
            <a:prstGeom prst="rightArrow">
              <a:avLst>
                <a:gd name="adj1" fmla="val 60000"/>
                <a:gd name="adj2" fmla="val 50000"/>
              </a:avLst>
            </a:prstGeom>
            <a:solidFill>
              <a:srgbClr val="AEBADE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 defTabSz="488950">
                <a:lnSpc>
                  <a:spcPct val="90000"/>
                </a:lnSpc>
                <a:spcBef>
                  <a:spcPts val="700"/>
                </a:spcBef>
                <a:defRPr sz="1100">
                  <a:solidFill>
                    <a:srgbClr val="FFFFFF"/>
                  </a:solidFill>
                </a:defRPr>
              </a:pPr>
            </a:p>
          </p:txBody>
        </p:sp>
        <p:grpSp>
          <p:nvGrpSpPr>
            <p:cNvPr id="268" name="Group"/>
            <p:cNvGrpSpPr/>
            <p:nvPr/>
          </p:nvGrpSpPr>
          <p:grpSpPr>
            <a:xfrm>
              <a:off x="9391642" y="0"/>
              <a:ext cx="1118053" cy="670832"/>
              <a:chOff x="0" y="0"/>
              <a:chExt cx="1118052" cy="670831"/>
            </a:xfrm>
          </p:grpSpPr>
          <p:sp>
            <p:nvSpPr>
              <p:cNvPr id="266" name="Rounded Rectangle"/>
              <p:cNvSpPr/>
              <p:nvPr/>
            </p:nvSpPr>
            <p:spPr>
              <a:xfrm>
                <a:off x="0" y="0"/>
                <a:ext cx="1118053" cy="670832"/>
              </a:xfrm>
              <a:prstGeom prst="roundRect">
                <a:avLst>
                  <a:gd name="adj" fmla="val 10000"/>
                </a:avLst>
              </a:prstGeom>
              <a:solidFill>
                <a:srgbClr val="FF0000"/>
              </a:solidFill>
              <a:ln w="12700" cap="flat">
                <a:solidFill>
                  <a:srgbClr val="FFFFFF"/>
                </a:solidFill>
                <a:prstDash val="solid"/>
                <a:miter lim="8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 defTabSz="711200">
                  <a:lnSpc>
                    <a:spcPct val="90000"/>
                  </a:lnSpc>
                  <a:spcBef>
                    <a:spcPts val="700"/>
                  </a:spcBef>
                  <a:defRPr>
                    <a:solidFill>
                      <a:srgbClr val="FFFFFF"/>
                    </a:solidFill>
                  </a:defRPr>
                </a:pPr>
              </a:p>
            </p:txBody>
          </p:sp>
          <p:sp>
            <p:nvSpPr>
              <p:cNvPr id="267" name="Frustration"/>
              <p:cNvSpPr txBox="1"/>
              <p:nvPr/>
            </p:nvSpPr>
            <p:spPr>
              <a:xfrm>
                <a:off x="19647" y="45220"/>
                <a:ext cx="1078757" cy="580391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square" lIns="60960" tIns="60960" rIns="60960" bIns="60960" numCol="1" anchor="ctr">
                <a:spAutoFit/>
              </a:bodyPr>
              <a:lstStyle>
                <a:lvl1pPr algn="ctr" defTabSz="711200">
                  <a:lnSpc>
                    <a:spcPct val="90000"/>
                  </a:lnSpc>
                  <a:spcBef>
                    <a:spcPts val="600"/>
                  </a:spcBef>
                  <a:defRPr sz="1600">
                    <a:solidFill>
                      <a:srgbClr val="FFFFFF"/>
                    </a:solidFill>
                  </a:defRPr>
                </a:lvl1pPr>
              </a:lstStyle>
              <a:p>
                <a:pPr/>
                <a:r>
                  <a:t>Frustration</a:t>
                </a:r>
              </a:p>
            </p:txBody>
          </p:sp>
        </p:grpSp>
      </p:grpSp>
      <p:grpSp>
        <p:nvGrpSpPr>
          <p:cNvPr id="297" name="Content Placeholder 3"/>
          <p:cNvGrpSpPr/>
          <p:nvPr/>
        </p:nvGrpSpPr>
        <p:grpSpPr>
          <a:xfrm>
            <a:off x="841151" y="4645294"/>
            <a:ext cx="10509696" cy="670832"/>
            <a:chOff x="0" y="0"/>
            <a:chExt cx="10509694" cy="670831"/>
          </a:xfrm>
        </p:grpSpPr>
        <p:grpSp>
          <p:nvGrpSpPr>
            <p:cNvPr id="272" name="Group"/>
            <p:cNvGrpSpPr/>
            <p:nvPr/>
          </p:nvGrpSpPr>
          <p:grpSpPr>
            <a:xfrm>
              <a:off x="0" y="0"/>
              <a:ext cx="1118053" cy="670832"/>
              <a:chOff x="0" y="0"/>
              <a:chExt cx="1118052" cy="670831"/>
            </a:xfrm>
          </p:grpSpPr>
          <p:sp>
            <p:nvSpPr>
              <p:cNvPr id="270" name="Rounded Rectangle"/>
              <p:cNvSpPr/>
              <p:nvPr/>
            </p:nvSpPr>
            <p:spPr>
              <a:xfrm>
                <a:off x="0" y="0"/>
                <a:ext cx="1118053" cy="670832"/>
              </a:xfrm>
              <a:prstGeom prst="roundRect">
                <a:avLst>
                  <a:gd name="adj" fmla="val 10000"/>
                </a:avLst>
              </a:prstGeom>
              <a:solidFill>
                <a:schemeClr val="accent1"/>
              </a:solidFill>
              <a:ln w="12700" cap="flat">
                <a:solidFill>
                  <a:srgbClr val="FFFFFF"/>
                </a:solidFill>
                <a:prstDash val="solid"/>
                <a:miter lim="8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 defTabSz="711200">
                  <a:lnSpc>
                    <a:spcPct val="90000"/>
                  </a:lnSpc>
                  <a:spcBef>
                    <a:spcPts val="700"/>
                  </a:spcBef>
                  <a:defRPr>
                    <a:solidFill>
                      <a:srgbClr val="FFFFFF"/>
                    </a:solidFill>
                  </a:defRPr>
                </a:pPr>
              </a:p>
            </p:txBody>
          </p:sp>
          <p:sp>
            <p:nvSpPr>
              <p:cNvPr id="271" name="Awareness"/>
              <p:cNvSpPr txBox="1"/>
              <p:nvPr/>
            </p:nvSpPr>
            <p:spPr>
              <a:xfrm>
                <a:off x="19647" y="45220"/>
                <a:ext cx="1078757" cy="580391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square" lIns="60960" tIns="60960" rIns="60960" bIns="60960" numCol="1" anchor="ctr">
                <a:spAutoFit/>
              </a:bodyPr>
              <a:lstStyle>
                <a:lvl1pPr algn="ctr" defTabSz="711200">
                  <a:lnSpc>
                    <a:spcPct val="90000"/>
                  </a:lnSpc>
                  <a:spcBef>
                    <a:spcPts val="600"/>
                  </a:spcBef>
                  <a:defRPr sz="1600">
                    <a:solidFill>
                      <a:srgbClr val="FFFFFF"/>
                    </a:solidFill>
                  </a:defRPr>
                </a:lvl1pPr>
              </a:lstStyle>
              <a:p>
                <a:pPr/>
                <a:r>
                  <a:t>Awareness</a:t>
                </a:r>
              </a:p>
            </p:txBody>
          </p:sp>
        </p:grpSp>
        <p:sp>
          <p:nvSpPr>
            <p:cNvPr id="273" name="Arrow"/>
            <p:cNvSpPr/>
            <p:nvPr/>
          </p:nvSpPr>
          <p:spPr>
            <a:xfrm>
              <a:off x="1229858" y="196776"/>
              <a:ext cx="237028" cy="277278"/>
            </a:xfrm>
            <a:prstGeom prst="rightArrow">
              <a:avLst>
                <a:gd name="adj1" fmla="val 60000"/>
                <a:gd name="adj2" fmla="val 50000"/>
              </a:avLst>
            </a:prstGeom>
            <a:solidFill>
              <a:srgbClr val="AEBADE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 defTabSz="488950">
                <a:lnSpc>
                  <a:spcPct val="90000"/>
                </a:lnSpc>
                <a:spcBef>
                  <a:spcPts val="700"/>
                </a:spcBef>
                <a:defRPr sz="1100">
                  <a:solidFill>
                    <a:srgbClr val="FFFFFF"/>
                  </a:solidFill>
                </a:defRPr>
              </a:pPr>
            </a:p>
          </p:txBody>
        </p:sp>
        <p:grpSp>
          <p:nvGrpSpPr>
            <p:cNvPr id="276" name="Group"/>
            <p:cNvGrpSpPr/>
            <p:nvPr/>
          </p:nvGrpSpPr>
          <p:grpSpPr>
            <a:xfrm>
              <a:off x="1565273" y="0"/>
              <a:ext cx="1118053" cy="670832"/>
              <a:chOff x="0" y="0"/>
              <a:chExt cx="1118052" cy="670831"/>
            </a:xfrm>
          </p:grpSpPr>
          <p:sp>
            <p:nvSpPr>
              <p:cNvPr id="274" name="Rounded Rectangle"/>
              <p:cNvSpPr/>
              <p:nvPr/>
            </p:nvSpPr>
            <p:spPr>
              <a:xfrm>
                <a:off x="0" y="0"/>
                <a:ext cx="1118053" cy="670832"/>
              </a:xfrm>
              <a:prstGeom prst="roundRect">
                <a:avLst>
                  <a:gd name="adj" fmla="val 10000"/>
                </a:avLst>
              </a:prstGeom>
              <a:solidFill>
                <a:schemeClr val="accent1"/>
              </a:solidFill>
              <a:ln w="12700" cap="flat">
                <a:solidFill>
                  <a:srgbClr val="FFFFFF"/>
                </a:solidFill>
                <a:prstDash val="solid"/>
                <a:miter lim="8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 defTabSz="711200">
                  <a:lnSpc>
                    <a:spcPct val="90000"/>
                  </a:lnSpc>
                  <a:spcBef>
                    <a:spcPts val="700"/>
                  </a:spcBef>
                  <a:defRPr>
                    <a:solidFill>
                      <a:srgbClr val="FFFFFF"/>
                    </a:solidFill>
                  </a:defRPr>
                </a:pPr>
              </a:p>
            </p:txBody>
          </p:sp>
          <p:sp>
            <p:nvSpPr>
              <p:cNvPr id="275" name="Buy In"/>
              <p:cNvSpPr txBox="1"/>
              <p:nvPr/>
            </p:nvSpPr>
            <p:spPr>
              <a:xfrm>
                <a:off x="19648" y="153805"/>
                <a:ext cx="1078756" cy="363221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square" lIns="60960" tIns="60960" rIns="60960" bIns="60960" numCol="1" anchor="ctr">
                <a:spAutoFit/>
              </a:bodyPr>
              <a:lstStyle>
                <a:lvl1pPr algn="ctr" defTabSz="711200">
                  <a:lnSpc>
                    <a:spcPct val="90000"/>
                  </a:lnSpc>
                  <a:spcBef>
                    <a:spcPts val="600"/>
                  </a:spcBef>
                  <a:defRPr sz="1600">
                    <a:solidFill>
                      <a:srgbClr val="FFFFFF"/>
                    </a:solidFill>
                  </a:defRPr>
                </a:lvl1pPr>
              </a:lstStyle>
              <a:p>
                <a:pPr/>
                <a:r>
                  <a:t>Buy In</a:t>
                </a:r>
              </a:p>
            </p:txBody>
          </p:sp>
        </p:grpSp>
        <p:sp>
          <p:nvSpPr>
            <p:cNvPr id="277" name="Arrow"/>
            <p:cNvSpPr/>
            <p:nvPr/>
          </p:nvSpPr>
          <p:spPr>
            <a:xfrm>
              <a:off x="2795132" y="196776"/>
              <a:ext cx="237028" cy="277278"/>
            </a:xfrm>
            <a:prstGeom prst="rightArrow">
              <a:avLst>
                <a:gd name="adj1" fmla="val 60000"/>
                <a:gd name="adj2" fmla="val 50000"/>
              </a:avLst>
            </a:prstGeom>
            <a:solidFill>
              <a:srgbClr val="AEBADE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 defTabSz="488950">
                <a:lnSpc>
                  <a:spcPct val="90000"/>
                </a:lnSpc>
                <a:spcBef>
                  <a:spcPts val="700"/>
                </a:spcBef>
                <a:defRPr sz="1100">
                  <a:solidFill>
                    <a:srgbClr val="FFFFFF"/>
                  </a:solidFill>
                </a:defRPr>
              </a:pPr>
            </a:p>
          </p:txBody>
        </p:sp>
        <p:grpSp>
          <p:nvGrpSpPr>
            <p:cNvPr id="280" name="Group"/>
            <p:cNvGrpSpPr/>
            <p:nvPr/>
          </p:nvGrpSpPr>
          <p:grpSpPr>
            <a:xfrm>
              <a:off x="3130547" y="0"/>
              <a:ext cx="1118053" cy="670832"/>
              <a:chOff x="0" y="0"/>
              <a:chExt cx="1118052" cy="670831"/>
            </a:xfrm>
          </p:grpSpPr>
          <p:sp>
            <p:nvSpPr>
              <p:cNvPr id="278" name="Rounded Rectangle"/>
              <p:cNvSpPr/>
              <p:nvPr/>
            </p:nvSpPr>
            <p:spPr>
              <a:xfrm>
                <a:off x="0" y="0"/>
                <a:ext cx="1118053" cy="670832"/>
              </a:xfrm>
              <a:prstGeom prst="roundRect">
                <a:avLst>
                  <a:gd name="adj" fmla="val 10000"/>
                </a:avLst>
              </a:prstGeom>
              <a:solidFill>
                <a:schemeClr val="accent1"/>
              </a:solidFill>
              <a:ln w="12700" cap="flat">
                <a:solidFill>
                  <a:srgbClr val="FFFFFF"/>
                </a:solidFill>
                <a:prstDash val="solid"/>
                <a:miter lim="8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 defTabSz="711200">
                  <a:lnSpc>
                    <a:spcPct val="90000"/>
                  </a:lnSpc>
                  <a:spcBef>
                    <a:spcPts val="700"/>
                  </a:spcBef>
                  <a:defRPr>
                    <a:solidFill>
                      <a:srgbClr val="FFFFFF"/>
                    </a:solidFill>
                  </a:defRPr>
                </a:pPr>
              </a:p>
            </p:txBody>
          </p:sp>
          <p:sp>
            <p:nvSpPr>
              <p:cNvPr id="279" name="Skills"/>
              <p:cNvSpPr txBox="1"/>
              <p:nvPr/>
            </p:nvSpPr>
            <p:spPr>
              <a:xfrm>
                <a:off x="19648" y="153805"/>
                <a:ext cx="1078756" cy="363221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square" lIns="60960" tIns="60960" rIns="60960" bIns="60960" numCol="1" anchor="ctr">
                <a:spAutoFit/>
              </a:bodyPr>
              <a:lstStyle>
                <a:lvl1pPr algn="ctr" defTabSz="711200">
                  <a:lnSpc>
                    <a:spcPct val="90000"/>
                  </a:lnSpc>
                  <a:spcBef>
                    <a:spcPts val="600"/>
                  </a:spcBef>
                  <a:defRPr sz="1600">
                    <a:solidFill>
                      <a:srgbClr val="FFFFFF"/>
                    </a:solidFill>
                  </a:defRPr>
                </a:lvl1pPr>
              </a:lstStyle>
              <a:p>
                <a:pPr/>
                <a:r>
                  <a:t>Skills</a:t>
                </a:r>
              </a:p>
            </p:txBody>
          </p:sp>
        </p:grpSp>
        <p:sp>
          <p:nvSpPr>
            <p:cNvPr id="281" name="Arrow"/>
            <p:cNvSpPr/>
            <p:nvPr/>
          </p:nvSpPr>
          <p:spPr>
            <a:xfrm>
              <a:off x="4360404" y="196776"/>
              <a:ext cx="237028" cy="277278"/>
            </a:xfrm>
            <a:prstGeom prst="rightArrow">
              <a:avLst>
                <a:gd name="adj1" fmla="val 60000"/>
                <a:gd name="adj2" fmla="val 50000"/>
              </a:avLst>
            </a:prstGeom>
            <a:solidFill>
              <a:srgbClr val="AEBADE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 defTabSz="488950">
                <a:lnSpc>
                  <a:spcPct val="90000"/>
                </a:lnSpc>
                <a:spcBef>
                  <a:spcPts val="700"/>
                </a:spcBef>
                <a:defRPr sz="1100">
                  <a:solidFill>
                    <a:srgbClr val="FFFFFF"/>
                  </a:solidFill>
                </a:defRPr>
              </a:pPr>
            </a:p>
          </p:txBody>
        </p:sp>
        <p:grpSp>
          <p:nvGrpSpPr>
            <p:cNvPr id="284" name="Group"/>
            <p:cNvGrpSpPr/>
            <p:nvPr/>
          </p:nvGrpSpPr>
          <p:grpSpPr>
            <a:xfrm>
              <a:off x="4695820" y="0"/>
              <a:ext cx="1118053" cy="670832"/>
              <a:chOff x="0" y="0"/>
              <a:chExt cx="1118052" cy="670831"/>
            </a:xfrm>
          </p:grpSpPr>
          <p:sp>
            <p:nvSpPr>
              <p:cNvPr id="282" name="Rounded Rectangle"/>
              <p:cNvSpPr/>
              <p:nvPr/>
            </p:nvSpPr>
            <p:spPr>
              <a:xfrm>
                <a:off x="0" y="0"/>
                <a:ext cx="1118053" cy="670832"/>
              </a:xfrm>
              <a:prstGeom prst="roundRect">
                <a:avLst>
                  <a:gd name="adj" fmla="val 10000"/>
                </a:avLst>
              </a:prstGeom>
              <a:solidFill>
                <a:schemeClr val="accent1"/>
              </a:solidFill>
              <a:ln w="12700" cap="flat">
                <a:solidFill>
                  <a:srgbClr val="FFFFFF"/>
                </a:solidFill>
                <a:prstDash val="solid"/>
                <a:miter lim="8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 defTabSz="711200">
                  <a:lnSpc>
                    <a:spcPct val="90000"/>
                  </a:lnSpc>
                  <a:spcBef>
                    <a:spcPts val="700"/>
                  </a:spcBef>
                  <a:defRPr>
                    <a:solidFill>
                      <a:srgbClr val="FFFFFF"/>
                    </a:solidFill>
                  </a:defRPr>
                </a:pPr>
              </a:p>
            </p:txBody>
          </p:sp>
          <p:sp>
            <p:nvSpPr>
              <p:cNvPr id="283" name="Desire"/>
              <p:cNvSpPr txBox="1"/>
              <p:nvPr/>
            </p:nvSpPr>
            <p:spPr>
              <a:xfrm>
                <a:off x="19648" y="153805"/>
                <a:ext cx="1078756" cy="363221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square" lIns="60960" tIns="60960" rIns="60960" bIns="60960" numCol="1" anchor="ctr">
                <a:spAutoFit/>
              </a:bodyPr>
              <a:lstStyle>
                <a:lvl1pPr algn="ctr" defTabSz="711200">
                  <a:lnSpc>
                    <a:spcPct val="90000"/>
                  </a:lnSpc>
                  <a:spcBef>
                    <a:spcPts val="600"/>
                  </a:spcBef>
                  <a:defRPr sz="1600">
                    <a:solidFill>
                      <a:srgbClr val="FFFFFF"/>
                    </a:solidFill>
                  </a:defRPr>
                </a:lvl1pPr>
              </a:lstStyle>
              <a:p>
                <a:pPr/>
                <a:r>
                  <a:t>Desire</a:t>
                </a:r>
              </a:p>
            </p:txBody>
          </p:sp>
        </p:grpSp>
        <p:sp>
          <p:nvSpPr>
            <p:cNvPr id="285" name="Arrow"/>
            <p:cNvSpPr/>
            <p:nvPr/>
          </p:nvSpPr>
          <p:spPr>
            <a:xfrm>
              <a:off x="5925679" y="196776"/>
              <a:ext cx="237028" cy="277278"/>
            </a:xfrm>
            <a:prstGeom prst="rightArrow">
              <a:avLst>
                <a:gd name="adj1" fmla="val 60000"/>
                <a:gd name="adj2" fmla="val 50000"/>
              </a:avLst>
            </a:prstGeom>
            <a:solidFill>
              <a:srgbClr val="AEBADE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 defTabSz="488950">
                <a:lnSpc>
                  <a:spcPct val="90000"/>
                </a:lnSpc>
                <a:spcBef>
                  <a:spcPts val="700"/>
                </a:spcBef>
                <a:defRPr sz="1100">
                  <a:solidFill>
                    <a:srgbClr val="FFFFFF"/>
                  </a:solidFill>
                </a:defRPr>
              </a:pPr>
            </a:p>
          </p:txBody>
        </p:sp>
        <p:grpSp>
          <p:nvGrpSpPr>
            <p:cNvPr id="288" name="Group"/>
            <p:cNvGrpSpPr/>
            <p:nvPr/>
          </p:nvGrpSpPr>
          <p:grpSpPr>
            <a:xfrm>
              <a:off x="6261095" y="0"/>
              <a:ext cx="1118053" cy="670832"/>
              <a:chOff x="0" y="0"/>
              <a:chExt cx="1118052" cy="670831"/>
            </a:xfrm>
          </p:grpSpPr>
          <p:sp>
            <p:nvSpPr>
              <p:cNvPr id="286" name="Rounded Rectangle"/>
              <p:cNvSpPr/>
              <p:nvPr/>
            </p:nvSpPr>
            <p:spPr>
              <a:xfrm>
                <a:off x="0" y="0"/>
                <a:ext cx="1118053" cy="670832"/>
              </a:xfrm>
              <a:prstGeom prst="roundRect">
                <a:avLst>
                  <a:gd name="adj" fmla="val 10000"/>
                </a:avLst>
              </a:prstGeom>
              <a:solidFill>
                <a:schemeClr val="accent1"/>
              </a:solidFill>
              <a:ln w="12700" cap="flat">
                <a:solidFill>
                  <a:srgbClr val="FFFFFF"/>
                </a:solidFill>
                <a:prstDash val="solid"/>
                <a:miter lim="8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 defTabSz="711200">
                  <a:lnSpc>
                    <a:spcPct val="90000"/>
                  </a:lnSpc>
                  <a:spcBef>
                    <a:spcPts val="700"/>
                  </a:spcBef>
                  <a:defRPr>
                    <a:solidFill>
                      <a:srgbClr val="FFFFFF"/>
                    </a:solidFill>
                  </a:defRPr>
                </a:pPr>
              </a:p>
            </p:txBody>
          </p:sp>
          <p:sp>
            <p:nvSpPr>
              <p:cNvPr id="287" name="Resources"/>
              <p:cNvSpPr txBox="1"/>
              <p:nvPr/>
            </p:nvSpPr>
            <p:spPr>
              <a:xfrm>
                <a:off x="19648" y="45220"/>
                <a:ext cx="1078756" cy="580391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square" lIns="60960" tIns="60960" rIns="60960" bIns="60960" numCol="1" anchor="ctr">
                <a:spAutoFit/>
              </a:bodyPr>
              <a:lstStyle>
                <a:lvl1pPr algn="ctr" defTabSz="711200">
                  <a:lnSpc>
                    <a:spcPct val="90000"/>
                  </a:lnSpc>
                  <a:spcBef>
                    <a:spcPts val="600"/>
                  </a:spcBef>
                  <a:defRPr sz="1600">
                    <a:solidFill>
                      <a:srgbClr val="FFFFFF"/>
                    </a:solidFill>
                  </a:defRPr>
                </a:lvl1pPr>
              </a:lstStyle>
              <a:p>
                <a:pPr/>
                <a:r>
                  <a:t>Resources</a:t>
                </a:r>
              </a:p>
            </p:txBody>
          </p:sp>
        </p:grpSp>
        <p:sp>
          <p:nvSpPr>
            <p:cNvPr id="289" name="Arrow"/>
            <p:cNvSpPr/>
            <p:nvPr/>
          </p:nvSpPr>
          <p:spPr>
            <a:xfrm>
              <a:off x="7490953" y="196776"/>
              <a:ext cx="237028" cy="277278"/>
            </a:xfrm>
            <a:prstGeom prst="rightArrow">
              <a:avLst>
                <a:gd name="adj1" fmla="val 60000"/>
                <a:gd name="adj2" fmla="val 50000"/>
              </a:avLst>
            </a:prstGeom>
            <a:solidFill>
              <a:srgbClr val="AEBADE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 defTabSz="488950">
                <a:lnSpc>
                  <a:spcPct val="90000"/>
                </a:lnSpc>
                <a:spcBef>
                  <a:spcPts val="700"/>
                </a:spcBef>
                <a:defRPr sz="1100">
                  <a:solidFill>
                    <a:srgbClr val="FFFFFF"/>
                  </a:solidFill>
                </a:defRPr>
              </a:pPr>
            </a:p>
          </p:txBody>
        </p:sp>
        <p:grpSp>
          <p:nvGrpSpPr>
            <p:cNvPr id="292" name="Group"/>
            <p:cNvGrpSpPr/>
            <p:nvPr/>
          </p:nvGrpSpPr>
          <p:grpSpPr>
            <a:xfrm>
              <a:off x="7826369" y="0"/>
              <a:ext cx="1118053" cy="670832"/>
              <a:chOff x="0" y="0"/>
              <a:chExt cx="1118052" cy="670831"/>
            </a:xfrm>
          </p:grpSpPr>
          <p:sp>
            <p:nvSpPr>
              <p:cNvPr id="290" name="Rounded Rectangle"/>
              <p:cNvSpPr/>
              <p:nvPr/>
            </p:nvSpPr>
            <p:spPr>
              <a:xfrm>
                <a:off x="0" y="0"/>
                <a:ext cx="1118053" cy="670832"/>
              </a:xfrm>
              <a:prstGeom prst="roundRect">
                <a:avLst>
                  <a:gd name="adj" fmla="val 10000"/>
                </a:avLst>
              </a:prstGeom>
              <a:solidFill>
                <a:schemeClr val="accent1"/>
              </a:solidFill>
              <a:ln w="12700" cap="flat">
                <a:solidFill>
                  <a:srgbClr val="FFFFFF"/>
                </a:solidFill>
                <a:prstDash val="solid"/>
                <a:miter lim="8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 defTabSz="711200">
                  <a:lnSpc>
                    <a:spcPct val="90000"/>
                  </a:lnSpc>
                  <a:spcBef>
                    <a:spcPts val="700"/>
                  </a:spcBef>
                  <a:defRPr>
                    <a:solidFill>
                      <a:srgbClr val="FFFFFF"/>
                    </a:solidFill>
                  </a:defRPr>
                </a:pPr>
              </a:p>
            </p:txBody>
          </p:sp>
          <p:sp>
            <p:nvSpPr>
              <p:cNvPr id="291" name="Action plan"/>
              <p:cNvSpPr txBox="1"/>
              <p:nvPr/>
            </p:nvSpPr>
            <p:spPr>
              <a:xfrm>
                <a:off x="19647" y="45220"/>
                <a:ext cx="1078757" cy="580391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square" lIns="60960" tIns="60960" rIns="60960" bIns="60960" numCol="1" anchor="ctr">
                <a:spAutoFit/>
              </a:bodyPr>
              <a:lstStyle>
                <a:lvl1pPr algn="ctr" defTabSz="711200">
                  <a:lnSpc>
                    <a:spcPct val="90000"/>
                  </a:lnSpc>
                  <a:spcBef>
                    <a:spcPts val="600"/>
                  </a:spcBef>
                  <a:defRPr sz="1600">
                    <a:solidFill>
                      <a:srgbClr val="FFFFFF"/>
                    </a:solidFill>
                  </a:defRPr>
                </a:lvl1pPr>
              </a:lstStyle>
              <a:p>
                <a:pPr/>
                <a:r>
                  <a:t>Action plan</a:t>
                </a:r>
              </a:p>
            </p:txBody>
          </p:sp>
        </p:grpSp>
        <p:sp>
          <p:nvSpPr>
            <p:cNvPr id="293" name="Arrow"/>
            <p:cNvSpPr/>
            <p:nvPr/>
          </p:nvSpPr>
          <p:spPr>
            <a:xfrm>
              <a:off x="9056226" y="196776"/>
              <a:ext cx="237028" cy="277278"/>
            </a:xfrm>
            <a:prstGeom prst="rightArrow">
              <a:avLst>
                <a:gd name="adj1" fmla="val 60000"/>
                <a:gd name="adj2" fmla="val 50000"/>
              </a:avLst>
            </a:prstGeom>
            <a:solidFill>
              <a:srgbClr val="AEBADE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 defTabSz="488950">
                <a:lnSpc>
                  <a:spcPct val="90000"/>
                </a:lnSpc>
                <a:spcBef>
                  <a:spcPts val="700"/>
                </a:spcBef>
                <a:defRPr sz="1100">
                  <a:solidFill>
                    <a:srgbClr val="FFFFFF"/>
                  </a:solidFill>
                </a:defRPr>
              </a:pPr>
            </a:p>
          </p:txBody>
        </p:sp>
        <p:grpSp>
          <p:nvGrpSpPr>
            <p:cNvPr id="296" name="Group"/>
            <p:cNvGrpSpPr/>
            <p:nvPr/>
          </p:nvGrpSpPr>
          <p:grpSpPr>
            <a:xfrm>
              <a:off x="9391642" y="0"/>
              <a:ext cx="1118053" cy="670832"/>
              <a:chOff x="0" y="0"/>
              <a:chExt cx="1118052" cy="670831"/>
            </a:xfrm>
          </p:grpSpPr>
          <p:sp>
            <p:nvSpPr>
              <p:cNvPr id="294" name="Rounded Rectangle"/>
              <p:cNvSpPr/>
              <p:nvPr/>
            </p:nvSpPr>
            <p:spPr>
              <a:xfrm>
                <a:off x="0" y="0"/>
                <a:ext cx="1118053" cy="670832"/>
              </a:xfrm>
              <a:prstGeom prst="roundRect">
                <a:avLst>
                  <a:gd name="adj" fmla="val 10000"/>
                </a:avLst>
              </a:prstGeom>
              <a:solidFill>
                <a:srgbClr val="FF0000"/>
              </a:solidFill>
              <a:ln w="12700" cap="flat">
                <a:solidFill>
                  <a:srgbClr val="FFFFFF"/>
                </a:solidFill>
                <a:prstDash val="solid"/>
                <a:miter lim="800000"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algn="ctr" defTabSz="711200">
                  <a:lnSpc>
                    <a:spcPct val="90000"/>
                  </a:lnSpc>
                  <a:spcBef>
                    <a:spcPts val="700"/>
                  </a:spcBef>
                  <a:defRPr>
                    <a:solidFill>
                      <a:srgbClr val="FFFFFF"/>
                    </a:solidFill>
                  </a:defRPr>
                </a:pPr>
              </a:p>
            </p:txBody>
          </p:sp>
          <p:sp>
            <p:nvSpPr>
              <p:cNvPr id="295" name="Treadmill"/>
              <p:cNvSpPr txBox="1"/>
              <p:nvPr/>
            </p:nvSpPr>
            <p:spPr>
              <a:xfrm>
                <a:off x="19647" y="153805"/>
                <a:ext cx="1078757" cy="363221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square" lIns="60960" tIns="60960" rIns="60960" bIns="60960" numCol="1" anchor="ctr">
                <a:spAutoFit/>
              </a:bodyPr>
              <a:lstStyle>
                <a:lvl1pPr algn="ctr" defTabSz="711200">
                  <a:lnSpc>
                    <a:spcPct val="90000"/>
                  </a:lnSpc>
                  <a:spcBef>
                    <a:spcPts val="600"/>
                  </a:spcBef>
                  <a:defRPr sz="1600">
                    <a:solidFill>
                      <a:srgbClr val="FFFFFF"/>
                    </a:solidFill>
                  </a:defRPr>
                </a:lvl1pPr>
              </a:lstStyle>
              <a:p>
                <a:pPr/>
                <a:r>
                  <a:t>Treadmill</a:t>
                </a:r>
              </a:p>
            </p:txBody>
          </p:sp>
        </p:grpSp>
      </p:grpSp>
      <p:sp>
        <p:nvSpPr>
          <p:cNvPr id="298" name="Multiply 6"/>
          <p:cNvSpPr/>
          <p:nvPr/>
        </p:nvSpPr>
        <p:spPr>
          <a:xfrm>
            <a:off x="5361738" y="154501"/>
            <a:ext cx="1468525" cy="85478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0" y="6318"/>
                </a:moveTo>
                <a:lnTo>
                  <a:pt x="1639" y="0"/>
                </a:lnTo>
                <a:lnTo>
                  <a:pt x="10800" y="7014"/>
                </a:lnTo>
                <a:lnTo>
                  <a:pt x="19961" y="0"/>
                </a:lnTo>
                <a:lnTo>
                  <a:pt x="21600" y="6318"/>
                </a:lnTo>
                <a:lnTo>
                  <a:pt x="15746" y="10800"/>
                </a:lnTo>
                <a:lnTo>
                  <a:pt x="21600" y="15282"/>
                </a:lnTo>
                <a:lnTo>
                  <a:pt x="19961" y="21600"/>
                </a:lnTo>
                <a:lnTo>
                  <a:pt x="10800" y="14586"/>
                </a:lnTo>
                <a:lnTo>
                  <a:pt x="1639" y="21600"/>
                </a:lnTo>
                <a:lnTo>
                  <a:pt x="0" y="15282"/>
                </a:lnTo>
                <a:lnTo>
                  <a:pt x="5854" y="10800"/>
                </a:lnTo>
                <a:close/>
              </a:path>
            </a:pathLst>
          </a:custGeom>
          <a:gradFill>
            <a:gsLst>
              <a:gs pos="0">
                <a:srgbClr val="9C9C9C"/>
              </a:gs>
              <a:gs pos="50000">
                <a:srgbClr val="C3C3C3"/>
              </a:gs>
              <a:gs pos="100000">
                <a:srgbClr val="E2E2E2"/>
              </a:gs>
            </a:gsLst>
            <a:path path="circle">
              <a:fillToRect l="37721" t="-19636" r="62278" b="119636"/>
            </a:path>
          </a:gradFill>
          <a:ln w="12700">
            <a:solidFill>
              <a:srgbClr val="000000"/>
            </a:solidFill>
            <a:miter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299" name="Multiply 7"/>
          <p:cNvSpPr/>
          <p:nvPr/>
        </p:nvSpPr>
        <p:spPr>
          <a:xfrm>
            <a:off x="6914313" y="2066428"/>
            <a:ext cx="1468525" cy="85478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0" y="6318"/>
                </a:moveTo>
                <a:lnTo>
                  <a:pt x="1639" y="0"/>
                </a:lnTo>
                <a:lnTo>
                  <a:pt x="10800" y="7014"/>
                </a:lnTo>
                <a:lnTo>
                  <a:pt x="19961" y="0"/>
                </a:lnTo>
                <a:lnTo>
                  <a:pt x="21600" y="6318"/>
                </a:lnTo>
                <a:lnTo>
                  <a:pt x="15746" y="10800"/>
                </a:lnTo>
                <a:lnTo>
                  <a:pt x="21600" y="15282"/>
                </a:lnTo>
                <a:lnTo>
                  <a:pt x="19961" y="21600"/>
                </a:lnTo>
                <a:lnTo>
                  <a:pt x="10800" y="14586"/>
                </a:lnTo>
                <a:lnTo>
                  <a:pt x="1639" y="21600"/>
                </a:lnTo>
                <a:lnTo>
                  <a:pt x="0" y="15282"/>
                </a:lnTo>
                <a:lnTo>
                  <a:pt x="5854" y="10800"/>
                </a:lnTo>
                <a:close/>
              </a:path>
            </a:pathLst>
          </a:custGeom>
          <a:gradFill>
            <a:gsLst>
              <a:gs pos="0">
                <a:srgbClr val="9C9C9C"/>
              </a:gs>
              <a:gs pos="50000">
                <a:srgbClr val="C3C3C3"/>
              </a:gs>
              <a:gs pos="100000">
                <a:srgbClr val="E2E2E2"/>
              </a:gs>
            </a:gsLst>
            <a:path path="circle">
              <a:fillToRect l="37721" t="-19636" r="62278" b="119636"/>
            </a:path>
          </a:gradFill>
          <a:ln w="12700">
            <a:solidFill>
              <a:srgbClr val="000000"/>
            </a:solidFill>
            <a:miter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300" name="Multiply 8"/>
          <p:cNvSpPr/>
          <p:nvPr/>
        </p:nvSpPr>
        <p:spPr>
          <a:xfrm>
            <a:off x="8543088" y="4006065"/>
            <a:ext cx="1468525" cy="85478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0" y="6318"/>
                </a:moveTo>
                <a:lnTo>
                  <a:pt x="1639" y="0"/>
                </a:lnTo>
                <a:lnTo>
                  <a:pt x="10800" y="7014"/>
                </a:lnTo>
                <a:lnTo>
                  <a:pt x="19961" y="0"/>
                </a:lnTo>
                <a:lnTo>
                  <a:pt x="21600" y="6318"/>
                </a:lnTo>
                <a:lnTo>
                  <a:pt x="15746" y="10800"/>
                </a:lnTo>
                <a:lnTo>
                  <a:pt x="21600" y="15282"/>
                </a:lnTo>
                <a:lnTo>
                  <a:pt x="19961" y="21600"/>
                </a:lnTo>
                <a:lnTo>
                  <a:pt x="10800" y="14586"/>
                </a:lnTo>
                <a:lnTo>
                  <a:pt x="1639" y="21600"/>
                </a:lnTo>
                <a:lnTo>
                  <a:pt x="0" y="15282"/>
                </a:lnTo>
                <a:lnTo>
                  <a:pt x="5854" y="10800"/>
                </a:lnTo>
                <a:close/>
              </a:path>
            </a:pathLst>
          </a:custGeom>
          <a:gradFill>
            <a:gsLst>
              <a:gs pos="0">
                <a:srgbClr val="9C9C9C"/>
              </a:gs>
              <a:gs pos="50000">
                <a:srgbClr val="C3C3C3"/>
              </a:gs>
              <a:gs pos="100000">
                <a:srgbClr val="E2E2E2"/>
              </a:gs>
            </a:gsLst>
            <a:path path="circle">
              <a:fillToRect l="37721" t="-19636" r="62278" b="119636"/>
            </a:path>
          </a:gradFill>
          <a:ln w="12700">
            <a:solidFill>
              <a:srgbClr val="000000"/>
            </a:solidFill>
            <a:miter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Class="entr" nodeType="afterEffect" presetSubtype="4" presetID="2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1" fill="hold"/>
                                        <p:tgtEl>
                                          <p:spTgt spid="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Class="entr" nodeType="clickEffect" presetSubtype="4" presetID="2" grpId="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7" fill="hold"/>
                                        <p:tgtEl>
                                          <p:spTgt spid="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Class="entr" nodeType="afterEffect" presetSubtype="4" presetID="2" grpId="4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2" fill="hold"/>
                                        <p:tgtEl>
                                          <p:spTgt spid="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Class="entr" nodeType="clickEffect" presetSubtype="4" presetID="2" grpId="5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8" fill="hold"/>
                                        <p:tgtEl>
                                          <p:spTgt spid="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2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Class="entr" nodeType="afterEffect" presetSubtype="4" presetID="2" grpId="6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3" fill="hold"/>
                                        <p:tgtEl>
                                          <p:spTgt spid="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3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300" grpId="6"/>
      <p:bldP build="whole" bldLvl="1" animBg="1" rev="0" advAuto="0" spid="241" grpId="1"/>
      <p:bldP build="whole" bldLvl="1" animBg="1" rev="0" advAuto="0" spid="298" grpId="2"/>
      <p:bldP build="whole" bldLvl="1" animBg="1" rev="0" advAuto="0" spid="299" grpId="4"/>
      <p:bldP build="whole" bldLvl="1" animBg="1" rev="0" advAuto="0" spid="297" grpId="5"/>
      <p:bldP build="whole" bldLvl="1" animBg="1" rev="0" advAuto="0" spid="269" grpId="3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Title 1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303" name="Content Placeholder 2"/>
          <p:cNvSpPr txBox="1"/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pic>
        <p:nvPicPr>
          <p:cNvPr id="304" name="Picture 3" descr="Picture 3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86689" y="365125"/>
            <a:ext cx="11818623" cy="5819777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" name="Title 1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pPr/>
            <a:r>
              <a:t>Keys to Change in Behavior</a:t>
            </a:r>
          </a:p>
        </p:txBody>
      </p:sp>
      <p:sp>
        <p:nvSpPr>
          <p:cNvPr id="307" name="Content Placeholder 2"/>
          <p:cNvSpPr txBox="1"/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/>
            <a:r>
              <a:t>1. Realize that people need time to grieve for old process</a:t>
            </a:r>
          </a:p>
          <a:p>
            <a:pPr/>
            <a:r>
              <a:t>2. Make sure you follow the 6-step change process</a:t>
            </a:r>
          </a:p>
          <a:p>
            <a:pPr/>
            <a:r>
              <a:t>3. Keep in mind 70% is on-the-job training</a:t>
            </a:r>
          </a:p>
          <a:p>
            <a:pPr/>
            <a:r>
              <a:t>4. Put in place accountability systems</a:t>
            </a:r>
          </a:p>
          <a:p>
            <a:pPr/>
            <a:r>
              <a:t>5. Be Open to change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9" name="Content Placeholder 2"/>
          <p:cNvSpPr txBox="1"/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marL="0" indent="0">
              <a:buSzTx/>
              <a:buNone/>
              <a:defRPr sz="4800"/>
            </a:pPr>
            <a:r>
              <a:t>“Train people well enough so they can leave, treat them well enough so they don’t want to.”</a:t>
            </a:r>
          </a:p>
          <a:p>
            <a:pPr/>
          </a:p>
          <a:p>
            <a:pPr marL="0" indent="0">
              <a:buSzTx/>
              <a:buNone/>
            </a:pPr>
            <a:r>
              <a:t>					 Richard Branson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 Them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000FF"/>
      </a:hlink>
      <a:folHlink>
        <a:srgbClr val="FF00FF"/>
      </a:folHlink>
    </a:clrScheme>
    <a:fontScheme name="Office Theme">
      <a:majorFont>
        <a:latin typeface="Calibri"/>
        <a:ea typeface="Calibri"/>
        <a:cs typeface="Calibri"/>
      </a:majorFont>
      <a:minorFont>
        <a:latin typeface="Helvetica"/>
        <a:ea typeface="Helvetica"/>
        <a:cs typeface="Helvetic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ctr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 Them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000FF"/>
      </a:hlink>
      <a:folHlink>
        <a:srgbClr val="FF00FF"/>
      </a:folHlink>
    </a:clrScheme>
    <a:fontScheme name="Office Theme">
      <a:majorFont>
        <a:latin typeface="Calibri"/>
        <a:ea typeface="Calibri"/>
        <a:cs typeface="Calibri"/>
      </a:majorFont>
      <a:minorFont>
        <a:latin typeface="Helvetica"/>
        <a:ea typeface="Helvetica"/>
        <a:cs typeface="Helvetic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ctr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